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6"/>
  </p:notesMasterIdLst>
  <p:sldIdLst>
    <p:sldId id="277" r:id="rId4"/>
    <p:sldId id="257" r:id="rId5"/>
    <p:sldId id="292" r:id="rId6"/>
    <p:sldId id="294" r:id="rId7"/>
    <p:sldId id="300" r:id="rId8"/>
    <p:sldId id="301" r:id="rId9"/>
    <p:sldId id="305" r:id="rId10"/>
    <p:sldId id="306" r:id="rId11"/>
    <p:sldId id="295" r:id="rId12"/>
    <p:sldId id="302" r:id="rId13"/>
    <p:sldId id="304" r:id="rId14"/>
    <p:sldId id="263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828FB-CCDB-45C5-AA87-3273AE4EC2C3}" v="740" dt="2021-12-30T15:30:33.074"/>
    <p1510:client id="{A9E73BB8-53E1-49C7-97B8-EE0B87973FA6}" v="58" dt="2021-12-28T16:54:34.950"/>
    <p1510:client id="{F7BB99B1-0B28-4923-B27C-E357A57A17EB}" v="43" dt="2022-01-02T10:09:56.930"/>
    <p1510:client id="{FBBC8AA5-35A9-4F56-909D-9276BF57CFD8}" v="832" dt="2021-12-31T10:38:56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/>
    <p:restoredTop sz="76261"/>
  </p:normalViewPr>
  <p:slideViewPr>
    <p:cSldViewPr snapToGrid="0">
      <p:cViewPr varScale="1">
        <p:scale>
          <a:sx n="107" d="100"/>
          <a:sy n="107" d="100"/>
        </p:scale>
        <p:origin x="4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Likness" userId="e267bec1-1135-4bed-a900-a79bf59eb90e" providerId="ADAL" clId="{7DCC561B-A56B-4B47-818A-378DB5092FD4}"/>
    <pc:docChg chg="undo custSel addSld delSld modSld sldOrd">
      <pc:chgData name="Jeremy Likness" userId="e267bec1-1135-4bed-a900-a79bf59eb90e" providerId="ADAL" clId="{7DCC561B-A56B-4B47-818A-378DB5092FD4}" dt="2021-11-03T16:37:13.895" v="2903" actId="47"/>
      <pc:docMkLst>
        <pc:docMk/>
      </pc:docMkLst>
      <pc:sldChg chg="addSp modSp mod">
        <pc:chgData name="Jeremy Likness" userId="e267bec1-1135-4bed-a900-a79bf59eb90e" providerId="ADAL" clId="{7DCC561B-A56B-4B47-818A-378DB5092FD4}" dt="2021-10-26T16:31:41.005" v="1922" actId="1035"/>
        <pc:sldMkLst>
          <pc:docMk/>
          <pc:sldMk cId="3852120625" sldId="257"/>
        </pc:sldMkLst>
        <pc:spChg chg="mod">
          <ac:chgData name="Jeremy Likness" userId="e267bec1-1135-4bed-a900-a79bf59eb90e" providerId="ADAL" clId="{7DCC561B-A56B-4B47-818A-378DB5092FD4}" dt="2021-10-19T19:06:10.988" v="32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eremy Likness" userId="e267bec1-1135-4bed-a900-a79bf59eb90e" providerId="ADAL" clId="{7DCC561B-A56B-4B47-818A-378DB5092FD4}" dt="2021-10-19T19:06:23.956" v="65" actId="20577"/>
          <ac:spMkLst>
            <pc:docMk/>
            <pc:sldMk cId="3852120625" sldId="257"/>
            <ac:spMk id="3" creationId="{0783A175-10B8-0B47-A3ED-FDEB68569CA0}"/>
          </ac:spMkLst>
        </pc:spChg>
        <pc:picChg chg="add mod">
          <ac:chgData name="Jeremy Likness" userId="e267bec1-1135-4bed-a900-a79bf59eb90e" providerId="ADAL" clId="{7DCC561B-A56B-4B47-818A-378DB5092FD4}" dt="2021-10-26T16:31:24.188" v="1920" actId="1076"/>
          <ac:picMkLst>
            <pc:docMk/>
            <pc:sldMk cId="3852120625" sldId="257"/>
            <ac:picMk id="5" creationId="{0769CD58-E93B-4E0E-8F2C-CB4AFAAEF248}"/>
          </ac:picMkLst>
        </pc:picChg>
        <pc:picChg chg="mod">
          <ac:chgData name="Jeremy Likness" userId="e267bec1-1135-4bed-a900-a79bf59eb90e" providerId="ADAL" clId="{7DCC561B-A56B-4B47-818A-378DB5092FD4}" dt="2021-10-26T16:31:41.005" v="1922" actId="1035"/>
          <ac:picMkLst>
            <pc:docMk/>
            <pc:sldMk cId="3852120625" sldId="257"/>
            <ac:picMk id="7" creationId="{F81361A8-31D3-8143-8F3F-AC906256F3DE}"/>
          </ac:picMkLst>
        </pc:picChg>
        <pc:picChg chg="add mod">
          <ac:chgData name="Jeremy Likness" userId="e267bec1-1135-4bed-a900-a79bf59eb90e" providerId="ADAL" clId="{7DCC561B-A56B-4B47-818A-378DB5092FD4}" dt="2021-10-26T16:31:35.018" v="1921" actId="1076"/>
          <ac:picMkLst>
            <pc:docMk/>
            <pc:sldMk cId="3852120625" sldId="257"/>
            <ac:picMk id="9" creationId="{103ADD38-B5A3-4B9A-808E-750D966DE458}"/>
          </ac:picMkLst>
        </pc:picChg>
      </pc:sldChg>
      <pc:sldChg chg="addSp delSp modSp mod modTransition setBg modAnim setClrOvrMap">
        <pc:chgData name="Jeremy Likness" userId="e267bec1-1135-4bed-a900-a79bf59eb90e" providerId="ADAL" clId="{7DCC561B-A56B-4B47-818A-378DB5092FD4}" dt="2021-10-26T16:09:24.661" v="747" actId="166"/>
        <pc:sldMkLst>
          <pc:docMk/>
          <pc:sldMk cId="1108877457" sldId="260"/>
        </pc:sldMkLst>
        <pc:spChg chg="mod">
          <ac:chgData name="Jeremy Likness" userId="e267bec1-1135-4bed-a900-a79bf59eb90e" providerId="ADAL" clId="{7DCC561B-A56B-4B47-818A-378DB5092FD4}" dt="2021-10-25T23:24:37.456" v="503" actId="26606"/>
          <ac:spMkLst>
            <pc:docMk/>
            <pc:sldMk cId="1108877457" sldId="260"/>
            <ac:spMk id="2" creationId="{5B5BBB90-B9FF-ED4A-9587-76C518C2BC9E}"/>
          </ac:spMkLst>
        </pc:spChg>
        <pc:spChg chg="del">
          <ac:chgData name="Jeremy Likness" userId="e267bec1-1135-4bed-a900-a79bf59eb90e" providerId="ADAL" clId="{7DCC561B-A56B-4B47-818A-378DB5092FD4}" dt="2021-10-19T19:27:36.173" v="82" actId="478"/>
          <ac:spMkLst>
            <pc:docMk/>
            <pc:sldMk cId="1108877457" sldId="260"/>
            <ac:spMk id="3" creationId="{395CC549-1EA2-8B4A-ADC1-C00428D83849}"/>
          </ac:spMkLst>
        </pc:spChg>
        <pc:spChg chg="add mod">
          <ac:chgData name="Jeremy Likness" userId="e267bec1-1135-4bed-a900-a79bf59eb90e" providerId="ADAL" clId="{7DCC561B-A56B-4B47-818A-378DB5092FD4}" dt="2021-10-25T23:51:01.030" v="560" actId="14100"/>
          <ac:spMkLst>
            <pc:docMk/>
            <pc:sldMk cId="1108877457" sldId="260"/>
            <ac:spMk id="7" creationId="{5EE5664F-2706-4606-B61A-79AF43B57DBE}"/>
          </ac:spMkLst>
        </pc:spChg>
        <pc:picChg chg="add mod ord">
          <ac:chgData name="Jeremy Likness" userId="e267bec1-1135-4bed-a900-a79bf59eb90e" providerId="ADAL" clId="{7DCC561B-A56B-4B47-818A-378DB5092FD4}" dt="2021-10-25T23:24:37.456" v="503" actId="26606"/>
          <ac:picMkLst>
            <pc:docMk/>
            <pc:sldMk cId="1108877457" sldId="260"/>
            <ac:picMk id="4" creationId="{5BD44815-8B5D-4284-87BA-6E4000CFBA52}"/>
          </ac:picMkLst>
        </pc:picChg>
        <pc:picChg chg="add mod ord">
          <ac:chgData name="Jeremy Likness" userId="e267bec1-1135-4bed-a900-a79bf59eb90e" providerId="ADAL" clId="{7DCC561B-A56B-4B47-818A-378DB5092FD4}" dt="2021-10-26T16:09:24.661" v="747" actId="166"/>
          <ac:picMkLst>
            <pc:docMk/>
            <pc:sldMk cId="1108877457" sldId="260"/>
            <ac:picMk id="6" creationId="{861FB051-2280-4CD9-B0F3-E4D3E0A298D1}"/>
          </ac:picMkLst>
        </pc:picChg>
        <pc:cxnChg chg="add">
          <ac:chgData name="Jeremy Likness" userId="e267bec1-1135-4bed-a900-a79bf59eb90e" providerId="ADAL" clId="{7DCC561B-A56B-4B47-818A-378DB5092FD4}" dt="2021-10-25T23:24:37.456" v="503" actId="26606"/>
          <ac:cxnSpMkLst>
            <pc:docMk/>
            <pc:sldMk cId="1108877457" sldId="260"/>
            <ac:cxnSpMk id="11" creationId="{3D83F26F-C55B-4A92-9AFF-4894D14E27C5}"/>
          </ac:cxnSpMkLst>
        </pc:cxnChg>
      </pc:sldChg>
      <pc:sldChg chg="addSp delSp modSp mod ord modTransition modAnim">
        <pc:chgData name="Jeremy Likness" userId="e267bec1-1135-4bed-a900-a79bf59eb90e" providerId="ADAL" clId="{7DCC561B-A56B-4B47-818A-378DB5092FD4}" dt="2021-11-03T15:48:40.287" v="2829"/>
        <pc:sldMkLst>
          <pc:docMk/>
          <pc:sldMk cId="4113657981" sldId="262"/>
        </pc:sldMkLst>
        <pc:spChg chg="mod">
          <ac:chgData name="Jeremy Likness" userId="e267bec1-1135-4bed-a900-a79bf59eb90e" providerId="ADAL" clId="{7DCC561B-A56B-4B47-818A-378DB5092FD4}" dt="2021-10-19T19:30:44.319" v="109" actId="20577"/>
          <ac:spMkLst>
            <pc:docMk/>
            <pc:sldMk cId="4113657981" sldId="262"/>
            <ac:spMk id="2" creationId="{E150C0B0-ED21-4048-B32A-4023722F3F50}"/>
          </ac:spMkLst>
        </pc:spChg>
        <pc:spChg chg="del">
          <ac:chgData name="Jeremy Likness" userId="e267bec1-1135-4bed-a900-a79bf59eb90e" providerId="ADAL" clId="{7DCC561B-A56B-4B47-818A-378DB5092FD4}" dt="2021-10-26T16:20:11.832" v="1503" actId="478"/>
          <ac:spMkLst>
            <pc:docMk/>
            <pc:sldMk cId="4113657981" sldId="262"/>
            <ac:spMk id="3" creationId="{C7FBA468-3EB7-2947-9916-1F08AD82F950}"/>
          </ac:spMkLst>
        </pc:spChg>
        <pc:spChg chg="add del mod">
          <ac:chgData name="Jeremy Likness" userId="e267bec1-1135-4bed-a900-a79bf59eb90e" providerId="ADAL" clId="{7DCC561B-A56B-4B47-818A-378DB5092FD4}" dt="2021-10-26T16:20:13.311" v="1504" actId="478"/>
          <ac:spMkLst>
            <pc:docMk/>
            <pc:sldMk cId="4113657981" sldId="262"/>
            <ac:spMk id="5" creationId="{555E1DA5-8B19-41FF-8F20-D13F0CAE5F5B}"/>
          </ac:spMkLst>
        </pc:spChg>
        <pc:graphicFrameChg chg="add mod modGraphic">
          <ac:chgData name="Jeremy Likness" userId="e267bec1-1135-4bed-a900-a79bf59eb90e" providerId="ADAL" clId="{7DCC561B-A56B-4B47-818A-378DB5092FD4}" dt="2021-11-03T15:48:40.287" v="2829"/>
          <ac:graphicFrameMkLst>
            <pc:docMk/>
            <pc:sldMk cId="4113657981" sldId="262"/>
            <ac:graphicFrameMk id="6" creationId="{E643374F-D7A9-45C3-8ED8-C54767A36465}"/>
          </ac:graphicFrameMkLst>
        </pc:graphicFrameChg>
      </pc:sldChg>
      <pc:sldChg chg="addSp delSp modSp mod setBg">
        <pc:chgData name="Jeremy Likness" userId="e267bec1-1135-4bed-a900-a79bf59eb90e" providerId="ADAL" clId="{7DCC561B-A56B-4B47-818A-378DB5092FD4}" dt="2021-11-01T19:44:23.883" v="2685"/>
        <pc:sldMkLst>
          <pc:docMk/>
          <pc:sldMk cId="1138217056" sldId="263"/>
        </pc:sldMkLst>
        <pc:spChg chg="mod">
          <ac:chgData name="Jeremy Likness" userId="e267bec1-1135-4bed-a900-a79bf59eb90e" providerId="ADAL" clId="{7DCC561B-A56B-4B47-818A-378DB5092FD4}" dt="2021-10-28T16:00:49.895" v="2583" actId="1036"/>
          <ac:spMkLst>
            <pc:docMk/>
            <pc:sldMk cId="1138217056" sldId="263"/>
            <ac:spMk id="2" creationId="{029FE3FC-D1E2-764E-8278-BB37780282A6}"/>
          </ac:spMkLst>
        </pc:spChg>
        <pc:spChg chg="del mod">
          <ac:chgData name="Jeremy Likness" userId="e267bec1-1135-4bed-a900-a79bf59eb90e" providerId="ADAL" clId="{7DCC561B-A56B-4B47-818A-378DB5092FD4}" dt="2021-10-26T16:32:23.796" v="1924" actId="478"/>
          <ac:spMkLst>
            <pc:docMk/>
            <pc:sldMk cId="1138217056" sldId="263"/>
            <ac:spMk id="3" creationId="{163FC28D-518A-BF48-8B64-C8BF638EE003}"/>
          </ac:spMkLst>
        </pc:spChg>
        <pc:spChg chg="add del">
          <ac:chgData name="Jeremy Likness" userId="e267bec1-1135-4bed-a900-a79bf59eb90e" providerId="ADAL" clId="{7DCC561B-A56B-4B47-818A-378DB5092FD4}" dt="2021-10-26T16:27:20.412" v="1889" actId="22"/>
          <ac:spMkLst>
            <pc:docMk/>
            <pc:sldMk cId="1138217056" sldId="263"/>
            <ac:spMk id="6" creationId="{2DD071F4-1F54-45A8-9631-06CFD7B06768}"/>
          </ac:spMkLst>
        </pc:spChg>
        <pc:spChg chg="add mod">
          <ac:chgData name="Jeremy Likness" userId="e267bec1-1135-4bed-a900-a79bf59eb90e" providerId="ADAL" clId="{7DCC561B-A56B-4B47-818A-378DB5092FD4}" dt="2021-10-28T16:00:37.977" v="2560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addSp delSp modSp new mod ord setBg modClrScheme chgLayout">
        <pc:chgData name="Jeremy Likness" userId="e267bec1-1135-4bed-a900-a79bf59eb90e" providerId="ADAL" clId="{7DCC561B-A56B-4B47-818A-378DB5092FD4}" dt="2021-11-01T19:44:23.883" v="2685"/>
        <pc:sldMkLst>
          <pc:docMk/>
          <pc:sldMk cId="1211440190" sldId="278"/>
        </pc:sldMkLst>
        <pc:spChg chg="del mod ord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2" creationId="{AFC98CDB-9AA2-4DF4-A281-0B9B205AB603}"/>
          </ac:spMkLst>
        </pc:spChg>
        <pc:spChg chg="del mod ord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3" creationId="{3F9C8DB1-522A-41FB-8C2E-DB833D8C67A3}"/>
          </ac:spMkLst>
        </pc:spChg>
        <pc:spChg chg="del">
          <ac:chgData name="Jeremy Likness" userId="e267bec1-1135-4bed-a900-a79bf59eb90e" providerId="ADAL" clId="{7DCC561B-A56B-4B47-818A-378DB5092FD4}" dt="2021-10-19T19:33:15.869" v="112" actId="700"/>
          <ac:spMkLst>
            <pc:docMk/>
            <pc:sldMk cId="1211440190" sldId="278"/>
            <ac:spMk id="4" creationId="{2CF1CE88-8522-430D-A0D5-42F34D8E522E}"/>
          </ac:spMkLst>
        </pc:spChg>
        <pc:spChg chg="add mod ord">
          <ac:chgData name="Jeremy Likness" userId="e267bec1-1135-4bed-a900-a79bf59eb90e" providerId="ADAL" clId="{7DCC561B-A56B-4B47-818A-378DB5092FD4}" dt="2021-10-28T15:52:30.883" v="2361"/>
          <ac:spMkLst>
            <pc:docMk/>
            <pc:sldMk cId="1211440190" sldId="278"/>
            <ac:spMk id="5" creationId="{6EC4D445-1268-4D24-8FEC-4406081F513B}"/>
          </ac:spMkLst>
        </pc:spChg>
        <pc:spChg chg="add mod ord">
          <ac:chgData name="Jeremy Likness" userId="e267bec1-1135-4bed-a900-a79bf59eb90e" providerId="ADAL" clId="{7DCC561B-A56B-4B47-818A-378DB5092FD4}" dt="2021-10-28T15:52:38.784" v="2362" actId="114"/>
          <ac:spMkLst>
            <pc:docMk/>
            <pc:sldMk cId="1211440190" sldId="278"/>
            <ac:spMk id="6" creationId="{D00ABC1D-D9D7-4428-8463-8839B58233F3}"/>
          </ac:spMkLst>
        </pc:spChg>
      </pc:sldChg>
      <pc:sldChg chg="modSp add mod ord modTransition setBg modAnim">
        <pc:chgData name="Jeremy Likness" userId="e267bec1-1135-4bed-a900-a79bf59eb90e" providerId="ADAL" clId="{7DCC561B-A56B-4B47-818A-378DB5092FD4}" dt="2021-11-03T16:35:01.561" v="2901"/>
        <pc:sldMkLst>
          <pc:docMk/>
          <pc:sldMk cId="1507218542" sldId="280"/>
        </pc:sldMkLst>
        <pc:spChg chg="mod">
          <ac:chgData name="Jeremy Likness" userId="e267bec1-1135-4bed-a900-a79bf59eb90e" providerId="ADAL" clId="{7DCC561B-A56B-4B47-818A-378DB5092FD4}" dt="2021-10-28T15:51:54.190" v="2353" actId="207"/>
          <ac:spMkLst>
            <pc:docMk/>
            <pc:sldMk cId="1507218542" sldId="280"/>
            <ac:spMk id="5" creationId="{6EC4D445-1268-4D24-8FEC-4406081F513B}"/>
          </ac:spMkLst>
        </pc:spChg>
        <pc:spChg chg="mod">
          <ac:chgData name="Jeremy Likness" userId="e267bec1-1135-4bed-a900-a79bf59eb90e" providerId="ADAL" clId="{7DCC561B-A56B-4B47-818A-378DB5092FD4}" dt="2021-10-28T15:52:05.120" v="2358"/>
          <ac:spMkLst>
            <pc:docMk/>
            <pc:sldMk cId="1507218542" sldId="280"/>
            <ac:spMk id="6" creationId="{D00ABC1D-D9D7-4428-8463-8839B58233F3}"/>
          </ac:spMkLst>
        </pc:spChg>
      </pc:sldChg>
      <pc:sldChg chg="addSp delSp modSp new mod modTransition setBg modAnim setClrOvrMap">
        <pc:chgData name="Jeremy Likness" userId="e267bec1-1135-4bed-a900-a79bf59eb90e" providerId="ADAL" clId="{7DCC561B-A56B-4B47-818A-378DB5092FD4}" dt="2021-10-26T16:08:24.840" v="743" actId="1076"/>
        <pc:sldMkLst>
          <pc:docMk/>
          <pc:sldMk cId="1632566721" sldId="281"/>
        </pc:sldMkLst>
        <pc:spChg chg="mod">
          <ac:chgData name="Jeremy Likness" userId="e267bec1-1135-4bed-a900-a79bf59eb90e" providerId="ADAL" clId="{7DCC561B-A56B-4B47-818A-378DB5092FD4}" dt="2021-10-25T23:49:21.426" v="527" actId="26606"/>
          <ac:spMkLst>
            <pc:docMk/>
            <pc:sldMk cId="1632566721" sldId="281"/>
            <ac:spMk id="2" creationId="{CFAE7820-C1A5-4BF6-95D6-C8D0ABA9EAEA}"/>
          </ac:spMkLst>
        </pc:spChg>
        <pc:spChg chg="del">
          <ac:chgData name="Jeremy Likness" userId="e267bec1-1135-4bed-a900-a79bf59eb90e" providerId="ADAL" clId="{7DCC561B-A56B-4B47-818A-378DB5092FD4}" dt="2021-10-25T23:48:44.080" v="521" actId="478"/>
          <ac:spMkLst>
            <pc:docMk/>
            <pc:sldMk cId="1632566721" sldId="281"/>
            <ac:spMk id="3" creationId="{ABC6D398-2C7C-4D3C-BFCF-1444A37BD4A7}"/>
          </ac:spMkLst>
        </pc:spChg>
        <pc:spChg chg="add mod">
          <ac:chgData name="Jeremy Likness" userId="e267bec1-1135-4bed-a900-a79bf59eb90e" providerId="ADAL" clId="{7DCC561B-A56B-4B47-818A-378DB5092FD4}" dt="2021-10-26T16:08:11.940" v="741" actId="14100"/>
          <ac:spMkLst>
            <pc:docMk/>
            <pc:sldMk cId="1632566721" sldId="281"/>
            <ac:spMk id="8" creationId="{F608E225-F53A-44E1-95DD-6BB877B617DD}"/>
          </ac:spMkLst>
        </pc:spChg>
        <pc:picChg chg="add mod ord">
          <ac:chgData name="Jeremy Likness" userId="e267bec1-1135-4bed-a900-a79bf59eb90e" providerId="ADAL" clId="{7DCC561B-A56B-4B47-818A-378DB5092FD4}" dt="2021-10-25T23:50:00.068" v="533" actId="1076"/>
          <ac:picMkLst>
            <pc:docMk/>
            <pc:sldMk cId="1632566721" sldId="281"/>
            <ac:picMk id="5" creationId="{FC60B7B4-9277-4234-86C2-5D8CEFF44BAA}"/>
          </ac:picMkLst>
        </pc:picChg>
        <pc:picChg chg="add mod ord">
          <ac:chgData name="Jeremy Likness" userId="e267bec1-1135-4bed-a900-a79bf59eb90e" providerId="ADAL" clId="{7DCC561B-A56B-4B47-818A-378DB5092FD4}" dt="2021-10-26T16:08:24.840" v="743" actId="1076"/>
          <ac:picMkLst>
            <pc:docMk/>
            <pc:sldMk cId="1632566721" sldId="281"/>
            <ac:picMk id="7" creationId="{2B596F04-4801-498D-B7E4-8545B8E082A0}"/>
          </ac:picMkLst>
        </pc:picChg>
        <pc:cxnChg chg="add">
          <ac:chgData name="Jeremy Likness" userId="e267bec1-1135-4bed-a900-a79bf59eb90e" providerId="ADAL" clId="{7DCC561B-A56B-4B47-818A-378DB5092FD4}" dt="2021-10-25T23:49:21.426" v="527" actId="26606"/>
          <ac:cxnSpMkLst>
            <pc:docMk/>
            <pc:sldMk cId="1632566721" sldId="281"/>
            <ac:cxnSpMk id="12" creationId="{3D83F26F-C55B-4A92-9AFF-4894D14E27C5}"/>
          </ac:cxnSpMkLst>
        </pc:cxnChg>
      </pc:sldChg>
      <pc:sldChg chg="addSp delSp modSp new add del mod modTransition setBg modAnim setClrOvrMap">
        <pc:chgData name="Jeremy Likness" userId="e267bec1-1135-4bed-a900-a79bf59eb90e" providerId="ADAL" clId="{7DCC561B-A56B-4B47-818A-378DB5092FD4}" dt="2021-10-26T16:09:31.917" v="748" actId="1076"/>
        <pc:sldMkLst>
          <pc:docMk/>
          <pc:sldMk cId="1671012836" sldId="282"/>
        </pc:sldMkLst>
        <pc:spChg chg="mod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2" creationId="{DB4D850C-D16C-49DB-901B-B6FB7D470760}"/>
          </ac:spMkLst>
        </pc:spChg>
        <pc:spChg chg="del">
          <ac:chgData name="Jeremy Likness" userId="e267bec1-1135-4bed-a900-a79bf59eb90e" providerId="ADAL" clId="{7DCC561B-A56B-4B47-818A-378DB5092FD4}" dt="2021-10-25T23:58:12.230" v="637" actId="478"/>
          <ac:spMkLst>
            <pc:docMk/>
            <pc:sldMk cId="1671012836" sldId="282"/>
            <ac:spMk id="3" creationId="{058E6D31-D78C-421C-8F5E-5DF8BFDF3E1B}"/>
          </ac:spMkLst>
        </pc:spChg>
        <pc:spChg chg="del">
          <ac:chgData name="Jeremy Likness" userId="e267bec1-1135-4bed-a900-a79bf59eb90e" providerId="ADAL" clId="{7DCC561B-A56B-4B47-818A-378DB5092FD4}" dt="2021-10-25T23:58:06.698" v="634" actId="478"/>
          <ac:spMkLst>
            <pc:docMk/>
            <pc:sldMk cId="1671012836" sldId="282"/>
            <ac:spMk id="3" creationId="{95CBFAFC-19C1-4B6D-8832-87071A77F3F5}"/>
          </ac:spMkLst>
        </pc:spChg>
        <pc:spChg chg="add mod">
          <ac:chgData name="Jeremy Likness" userId="e267bec1-1135-4bed-a900-a79bf59eb90e" providerId="ADAL" clId="{7DCC561B-A56B-4B47-818A-378DB5092FD4}" dt="2021-10-26T16:05:27.279" v="719" actId="313"/>
          <ac:spMkLst>
            <pc:docMk/>
            <pc:sldMk cId="1671012836" sldId="282"/>
            <ac:spMk id="7" creationId="{A4FE9D66-71AB-448F-8A6E-1E6725926D0F}"/>
          </ac:spMkLst>
        </pc:spChg>
        <pc:spChg chg="add del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71" creationId="{F0087D53-9295-4463-AAE4-D5C626046E9F}"/>
          </ac:spMkLst>
        </pc:spChg>
        <pc:spChg chg="add del">
          <ac:chgData name="Jeremy Likness" userId="e267bec1-1135-4bed-a900-a79bf59eb90e" providerId="ADAL" clId="{7DCC561B-A56B-4B47-818A-378DB5092FD4}" dt="2021-10-26T00:00:06.088" v="648" actId="26606"/>
          <ac:spMkLst>
            <pc:docMk/>
            <pc:sldMk cId="1671012836" sldId="282"/>
            <ac:spMk id="73" creationId="{D6A9C53F-5F90-40A5-8C85-5412D39C8C68}"/>
          </ac:spMkLst>
        </pc:spChg>
        <pc:picChg chg="add mod ord">
          <ac:chgData name="Jeremy Likness" userId="e267bec1-1135-4bed-a900-a79bf59eb90e" providerId="ADAL" clId="{7DCC561B-A56B-4B47-818A-378DB5092FD4}" dt="2021-10-26T16:04:43.550" v="664" actId="1076"/>
          <ac:picMkLst>
            <pc:docMk/>
            <pc:sldMk cId="1671012836" sldId="282"/>
            <ac:picMk id="3" creationId="{A39E60E7-94B2-4E02-B631-2DCC5EF21CDE}"/>
          </ac:picMkLst>
        </pc:picChg>
        <pc:picChg chg="add del mod">
          <ac:chgData name="Jeremy Likness" userId="e267bec1-1135-4bed-a900-a79bf59eb90e" providerId="ADAL" clId="{7DCC561B-A56B-4B47-818A-378DB5092FD4}" dt="2021-10-26T16:04:21.194" v="656" actId="478"/>
          <ac:picMkLst>
            <pc:docMk/>
            <pc:sldMk cId="1671012836" sldId="282"/>
            <ac:picMk id="6" creationId="{2873527B-86C7-F441-8A83-EE91C8A68C28}"/>
          </ac:picMkLst>
        </pc:picChg>
        <pc:picChg chg="mod ord">
          <ac:chgData name="Jeremy Likness" userId="e267bec1-1135-4bed-a900-a79bf59eb90e" providerId="ADAL" clId="{7DCC561B-A56B-4B47-818A-378DB5092FD4}" dt="2021-10-26T16:09:31.917" v="748" actId="1076"/>
          <ac:picMkLst>
            <pc:docMk/>
            <pc:sldMk cId="1671012836" sldId="282"/>
            <ac:picMk id="2050" creationId="{07594E88-4D78-4374-9632-BF16B5F08401}"/>
          </ac:picMkLst>
        </pc:picChg>
        <pc:cxnChg chg="add">
          <ac:chgData name="Jeremy Likness" userId="e267bec1-1135-4bed-a900-a79bf59eb90e" providerId="ADAL" clId="{7DCC561B-A56B-4B47-818A-378DB5092FD4}" dt="2021-10-26T00:00:06.088" v="648" actId="26606"/>
          <ac:cxnSpMkLst>
            <pc:docMk/>
            <pc:sldMk cId="1671012836" sldId="282"/>
            <ac:cxnSpMk id="135" creationId="{3D83F26F-C55B-4A92-9AFF-4894D14E27C5}"/>
          </ac:cxnSpMkLst>
        </pc:cxnChg>
      </pc:sldChg>
      <pc:sldChg chg="addSp delSp modSp new mod setBg modAnim">
        <pc:chgData name="Jeremy Likness" userId="e267bec1-1135-4bed-a900-a79bf59eb90e" providerId="ADAL" clId="{7DCC561B-A56B-4B47-818A-378DB5092FD4}" dt="2021-10-26T16:37:42.682" v="1966" actId="2085"/>
        <pc:sldMkLst>
          <pc:docMk/>
          <pc:sldMk cId="238026939" sldId="283"/>
        </pc:sldMkLst>
        <pc:spChg chg="mod">
          <ac:chgData name="Jeremy Likness" userId="e267bec1-1135-4bed-a900-a79bf59eb90e" providerId="ADAL" clId="{7DCC561B-A56B-4B47-818A-378DB5092FD4}" dt="2021-10-26T16:10:02.238" v="771" actId="20577"/>
          <ac:spMkLst>
            <pc:docMk/>
            <pc:sldMk cId="238026939" sldId="283"/>
            <ac:spMk id="2" creationId="{4E3C49F5-217E-4740-812D-9C4B19F18338}"/>
          </ac:spMkLst>
        </pc:spChg>
        <pc:spChg chg="del mod">
          <ac:chgData name="Jeremy Likness" userId="e267bec1-1135-4bed-a900-a79bf59eb90e" providerId="ADAL" clId="{7DCC561B-A56B-4B47-818A-378DB5092FD4}" dt="2021-10-26T16:14:10.150" v="1479" actId="26606"/>
          <ac:spMkLst>
            <pc:docMk/>
            <pc:sldMk cId="238026939" sldId="283"/>
            <ac:spMk id="3" creationId="{C7A44DC7-3ABF-4CB6-ABDA-0E40B83C2DDC}"/>
          </ac:spMkLst>
        </pc:spChg>
        <pc:spChg chg="mod topLvl">
          <ac:chgData name="Jeremy Likness" userId="e267bec1-1135-4bed-a900-a79bf59eb90e" providerId="ADAL" clId="{7DCC561B-A56B-4B47-818A-378DB5092FD4}" dt="2021-10-26T16:37:22.965" v="1961" actId="2085"/>
          <ac:spMkLst>
            <pc:docMk/>
            <pc:sldMk cId="238026939" sldId="283"/>
            <ac:spMk id="6" creationId="{B45C89FF-C25E-4389-B483-6090C07E970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7" creationId="{4DF916F4-7170-4D63-B776-089FB8CA64A1}"/>
          </ac:spMkLst>
        </pc:spChg>
        <pc:spChg chg="mod topLvl">
          <ac:chgData name="Jeremy Likness" userId="e267bec1-1135-4bed-a900-a79bf59eb90e" providerId="ADAL" clId="{7DCC561B-A56B-4B47-818A-378DB5092FD4}" dt="2021-10-26T16:37:29.835" v="1962" actId="2085"/>
          <ac:spMkLst>
            <pc:docMk/>
            <pc:sldMk cId="238026939" sldId="283"/>
            <ac:spMk id="8" creationId="{6AA37B24-D977-4646-91F1-6740A4E93DE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9" creationId="{DEB91577-629C-44E3-ABE0-6386F1378884}"/>
          </ac:spMkLst>
        </pc:spChg>
        <pc:spChg chg="mod topLvl">
          <ac:chgData name="Jeremy Likness" userId="e267bec1-1135-4bed-a900-a79bf59eb90e" providerId="ADAL" clId="{7DCC561B-A56B-4B47-818A-378DB5092FD4}" dt="2021-10-26T16:37:33.675" v="1963" actId="2085"/>
          <ac:spMkLst>
            <pc:docMk/>
            <pc:sldMk cId="238026939" sldId="283"/>
            <ac:spMk id="10" creationId="{CBF645F1-319B-42CC-9E77-1101DED74658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1" creationId="{7DCE6160-4FF4-482C-B61C-B8C0FFF81086}"/>
          </ac:spMkLst>
        </pc:spChg>
        <pc:spChg chg="mod topLvl">
          <ac:chgData name="Jeremy Likness" userId="e267bec1-1135-4bed-a900-a79bf59eb90e" providerId="ADAL" clId="{7DCC561B-A56B-4B47-818A-378DB5092FD4}" dt="2021-10-26T16:37:36.599" v="1964" actId="2085"/>
          <ac:spMkLst>
            <pc:docMk/>
            <pc:sldMk cId="238026939" sldId="283"/>
            <ac:spMk id="12" creationId="{B74119CA-411E-4B26-8959-5D335E736B77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3" creationId="{75718870-C961-4F89-AC35-1A44E355D87D}"/>
          </ac:spMkLst>
        </pc:spChg>
        <pc:spChg chg="mod topLvl">
          <ac:chgData name="Jeremy Likness" userId="e267bec1-1135-4bed-a900-a79bf59eb90e" providerId="ADAL" clId="{7DCC561B-A56B-4B47-818A-378DB5092FD4}" dt="2021-10-26T16:37:39.899" v="1965" actId="2085"/>
          <ac:spMkLst>
            <pc:docMk/>
            <pc:sldMk cId="238026939" sldId="283"/>
            <ac:spMk id="14" creationId="{F5187A47-5259-4859-BA37-40F3F9929797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5" creationId="{84F6E118-40E8-44F4-9993-8E6B87FA7174}"/>
          </ac:spMkLst>
        </pc:spChg>
        <pc:spChg chg="mod topLvl">
          <ac:chgData name="Jeremy Likness" userId="e267bec1-1135-4bed-a900-a79bf59eb90e" providerId="ADAL" clId="{7DCC561B-A56B-4B47-818A-378DB5092FD4}" dt="2021-10-26T16:37:42.682" v="1966" actId="2085"/>
          <ac:spMkLst>
            <pc:docMk/>
            <pc:sldMk cId="238026939" sldId="283"/>
            <ac:spMk id="16" creationId="{709197A0-EC65-4A49-BA2C-66617A2811DE}"/>
          </ac:spMkLst>
        </pc:spChg>
        <pc:spChg chg="mod topLvl">
          <ac:chgData name="Jeremy Likness" userId="e267bec1-1135-4bed-a900-a79bf59eb90e" providerId="ADAL" clId="{7DCC561B-A56B-4B47-818A-378DB5092FD4}" dt="2021-10-26T16:36:02.475" v="1960" actId="1035"/>
          <ac:spMkLst>
            <pc:docMk/>
            <pc:sldMk cId="238026939" sldId="283"/>
            <ac:spMk id="17" creationId="{F9A79074-4C52-4B21-A3DB-1A75227F4ED1}"/>
          </ac:spMkLst>
        </pc:spChg>
        <pc:grpChg chg="del mod">
          <ac:chgData name="Jeremy Likness" userId="e267bec1-1135-4bed-a900-a79bf59eb90e" providerId="ADAL" clId="{7DCC561B-A56B-4B47-818A-378DB5092FD4}" dt="2021-10-26T16:15:12.544" v="1481" actId="165"/>
          <ac:grpSpMkLst>
            <pc:docMk/>
            <pc:sldMk cId="238026939" sldId="283"/>
            <ac:grpSpMk id="4" creationId="{87D2AA32-D03A-442C-8AD6-46804333C44F}"/>
          </ac:grpSpMkLst>
        </pc:grpChg>
        <pc:graphicFrameChg chg="add del">
          <ac:chgData name="Jeremy Likness" userId="e267bec1-1135-4bed-a900-a79bf59eb90e" providerId="ADAL" clId="{7DCC561B-A56B-4B47-818A-378DB5092FD4}" dt="2021-10-26T16:14:52.466" v="1480" actId="18245"/>
          <ac:graphicFrameMkLst>
            <pc:docMk/>
            <pc:sldMk cId="238026939" sldId="283"/>
            <ac:graphicFrameMk id="5" creationId="{07F39294-E838-4FA1-88D7-89332614562F}"/>
          </ac:graphicFrameMkLst>
        </pc:graphicFrameChg>
      </pc:sldChg>
      <pc:sldChg chg="delSp modSp add mod ord modAnim">
        <pc:chgData name="Jeremy Likness" userId="e267bec1-1135-4bed-a900-a79bf59eb90e" providerId="ADAL" clId="{7DCC561B-A56B-4B47-818A-378DB5092FD4}" dt="2021-11-03T15:49:41.122" v="2840" actId="255"/>
        <pc:sldMkLst>
          <pc:docMk/>
          <pc:sldMk cId="510593406" sldId="284"/>
        </pc:sldMkLst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4" creationId="{07C8EE4B-E28A-42A7-B41A-D427CDBD5A0B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5" creationId="{56136413-7A67-4D52-8525-9B82C81A04CE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7" creationId="{06A4A457-E5F4-49D9-BEF1-0624812F6BAF}"/>
          </ac:spMkLst>
        </pc:spChg>
        <pc:spChg chg="mod topLvl">
          <ac:chgData name="Jeremy Likness" userId="e267bec1-1135-4bed-a900-a79bf59eb90e" providerId="ADAL" clId="{7DCC561B-A56B-4B47-818A-378DB5092FD4}" dt="2021-11-03T15:49:41.122" v="2840" actId="255"/>
          <ac:spMkLst>
            <pc:docMk/>
            <pc:sldMk cId="510593406" sldId="284"/>
            <ac:spMk id="8" creationId="{987CF93B-BF65-4F38-9330-0B224EC45F5E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9" creationId="{022DE545-3713-443D-AA88-8C24C4605E1E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10" creationId="{3DE898F1-233C-48F1-BFBC-2AC2FDD8449C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1" creationId="{77AB1C77-83A6-4FC9-9CC5-650B8D0E0C63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2" creationId="{2EC53575-F4B2-4682-85D1-5E1A4003B20F}"/>
          </ac:spMkLst>
        </pc:spChg>
        <pc:spChg chg="mod topLvl">
          <ac:chgData name="Jeremy Likness" userId="e267bec1-1135-4bed-a900-a79bf59eb90e" providerId="ADAL" clId="{7DCC561B-A56B-4B47-818A-378DB5092FD4}" dt="2021-10-28T15:38:11.654" v="2014" actId="13822"/>
          <ac:spMkLst>
            <pc:docMk/>
            <pc:sldMk cId="510593406" sldId="284"/>
            <ac:spMk id="13" creationId="{10C8B352-EA68-4556-972E-371FA1865C79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4" creationId="{38907F8C-D408-4CCA-8531-7BDBAF95AFFC}"/>
          </ac:spMkLst>
        </pc:spChg>
        <pc:spChg chg="mod topLvl">
          <ac:chgData name="Jeremy Likness" userId="e267bec1-1135-4bed-a900-a79bf59eb90e" providerId="ADAL" clId="{7DCC561B-A56B-4B47-818A-378DB5092FD4}" dt="2021-10-28T15:37:19.410" v="2013" actId="165"/>
          <ac:spMkLst>
            <pc:docMk/>
            <pc:sldMk cId="510593406" sldId="284"/>
            <ac:spMk id="15" creationId="{8528F44F-0727-4EC0-BD3A-67599AB95DBA}"/>
          </ac:spMkLst>
        </pc:spChg>
        <pc:grpChg chg="del mod">
          <ac:chgData name="Jeremy Likness" userId="e267bec1-1135-4bed-a900-a79bf59eb90e" providerId="ADAL" clId="{7DCC561B-A56B-4B47-818A-378DB5092FD4}" dt="2021-10-28T15:37:19.410" v="2013" actId="165"/>
          <ac:grpSpMkLst>
            <pc:docMk/>
            <pc:sldMk cId="510593406" sldId="284"/>
            <ac:grpSpMk id="3" creationId="{5779C3D3-49E1-4F0E-8F30-E338606D5FC8}"/>
          </ac:grpSpMkLst>
        </pc:grpChg>
        <pc:graphicFrameChg chg="del">
          <ac:chgData name="Jeremy Likness" userId="e267bec1-1135-4bed-a900-a79bf59eb90e" providerId="ADAL" clId="{7DCC561B-A56B-4B47-818A-378DB5092FD4}" dt="2021-10-28T15:37:15.387" v="2012" actId="18245"/>
          <ac:graphicFrameMkLst>
            <pc:docMk/>
            <pc:sldMk cId="510593406" sldId="284"/>
            <ac:graphicFrameMk id="6" creationId="{E643374F-D7A9-45C3-8ED8-C54767A36465}"/>
          </ac:graphicFrameMkLst>
        </pc:graphicFrameChg>
      </pc:sldChg>
      <pc:sldChg chg="delSp modSp add mod delAnim">
        <pc:chgData name="Jeremy Likness" userId="e267bec1-1135-4bed-a900-a79bf59eb90e" providerId="ADAL" clId="{7DCC561B-A56B-4B47-818A-378DB5092FD4}" dt="2021-10-28T16:05:06.919" v="2591" actId="12788"/>
        <pc:sldMkLst>
          <pc:docMk/>
          <pc:sldMk cId="4091876797" sldId="285"/>
        </pc:sldMkLst>
        <pc:spChg chg="mod">
          <ac:chgData name="Jeremy Likness" userId="e267bec1-1135-4bed-a900-a79bf59eb90e" providerId="ADAL" clId="{7DCC561B-A56B-4B47-818A-378DB5092FD4}" dt="2021-10-28T16:04:29.666" v="2588" actId="1076"/>
          <ac:spMkLst>
            <pc:docMk/>
            <pc:sldMk cId="4091876797" sldId="285"/>
            <ac:spMk id="2" creationId="{4E3C49F5-217E-4740-812D-9C4B19F18338}"/>
          </ac:spMkLst>
        </pc:spChg>
        <pc:spChg chg="del mod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6" creationId="{B45C89FF-C25E-4389-B483-6090C07E9708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7" creationId="{4DF916F4-7170-4D63-B776-089FB8CA64A1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8" creationId="{6AA37B24-D977-4646-91F1-6740A4E93DE8}"/>
          </ac:spMkLst>
        </pc:spChg>
        <pc:spChg chg="del">
          <ac:chgData name="Jeremy Likness" userId="e267bec1-1135-4bed-a900-a79bf59eb90e" providerId="ADAL" clId="{7DCC561B-A56B-4B47-818A-378DB5092FD4}" dt="2021-10-28T15:42:01.501" v="2092" actId="478"/>
          <ac:spMkLst>
            <pc:docMk/>
            <pc:sldMk cId="4091876797" sldId="285"/>
            <ac:spMk id="9" creationId="{DEB91577-629C-44E3-ABE0-6386F1378884}"/>
          </ac:spMkLst>
        </pc:spChg>
        <pc:spChg chg="mod">
          <ac:chgData name="Jeremy Likness" userId="e267bec1-1135-4bed-a900-a79bf59eb90e" providerId="ADAL" clId="{7DCC561B-A56B-4B47-818A-378DB5092FD4}" dt="2021-10-28T16:04:55.708" v="2590" actId="12788"/>
          <ac:spMkLst>
            <pc:docMk/>
            <pc:sldMk cId="4091876797" sldId="285"/>
            <ac:spMk id="10" creationId="{CBF645F1-319B-42CC-9E77-1101DED74658}"/>
          </ac:spMkLst>
        </pc:spChg>
        <pc:spChg chg="mod">
          <ac:chgData name="Jeremy Likness" userId="e267bec1-1135-4bed-a900-a79bf59eb90e" providerId="ADAL" clId="{7DCC561B-A56B-4B47-818A-378DB5092FD4}" dt="2021-10-28T16:05:06.919" v="2591" actId="12788"/>
          <ac:spMkLst>
            <pc:docMk/>
            <pc:sldMk cId="4091876797" sldId="285"/>
            <ac:spMk id="11" creationId="{7DCE6160-4FF4-482C-B61C-B8C0FFF81086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2" creationId="{B74119CA-411E-4B26-8959-5D335E736B77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3" creationId="{75718870-C961-4F89-AC35-1A44E355D87D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4" creationId="{F5187A47-5259-4859-BA37-40F3F9929797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5" creationId="{84F6E118-40E8-44F4-9993-8E6B87FA7174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6" creationId="{709197A0-EC65-4A49-BA2C-66617A2811DE}"/>
          </ac:spMkLst>
        </pc:spChg>
        <pc:spChg chg="del">
          <ac:chgData name="Jeremy Likness" userId="e267bec1-1135-4bed-a900-a79bf59eb90e" providerId="ADAL" clId="{7DCC561B-A56B-4B47-818A-378DB5092FD4}" dt="2021-10-28T15:42:06.810" v="2093" actId="478"/>
          <ac:spMkLst>
            <pc:docMk/>
            <pc:sldMk cId="4091876797" sldId="285"/>
            <ac:spMk id="17" creationId="{F9A79074-4C52-4B21-A3DB-1A75227F4ED1}"/>
          </ac:spMkLst>
        </pc:spChg>
      </pc:sldChg>
      <pc:sldChg chg="addSp delSp modSp add mod modTransition modAnim">
        <pc:chgData name="Jeremy Likness" userId="e267bec1-1135-4bed-a900-a79bf59eb90e" providerId="ADAL" clId="{7DCC561B-A56B-4B47-818A-378DB5092FD4}" dt="2021-11-03T16:35:01.561" v="2901"/>
        <pc:sldMkLst>
          <pc:docMk/>
          <pc:sldMk cId="2292572031" sldId="286"/>
        </pc:sldMkLst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4" creationId="{07C8EE4B-E28A-42A7-B41A-D427CDBD5A0B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5" creationId="{56136413-7A67-4D52-8525-9B82C81A04CE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7" creationId="{06A4A457-E5F4-49D9-BEF1-0624812F6BAF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8" creationId="{987CF93B-BF65-4F38-9330-0B224EC45F5E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0" creationId="{3DE898F1-233C-48F1-BFBC-2AC2FDD8449C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1" creationId="{77AB1C77-83A6-4FC9-9CC5-650B8D0E0C63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2" creationId="{2EC53575-F4B2-4682-85D1-5E1A4003B20F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3" creationId="{10C8B352-EA68-4556-972E-371FA1865C79}"/>
          </ac:spMkLst>
        </pc:spChg>
        <pc:spChg chg="mod">
          <ac:chgData name="Jeremy Likness" userId="e267bec1-1135-4bed-a900-a79bf59eb90e" providerId="ADAL" clId="{7DCC561B-A56B-4B47-818A-378DB5092FD4}" dt="2021-10-28T20:24:52.956" v="2602" actId="13822"/>
          <ac:spMkLst>
            <pc:docMk/>
            <pc:sldMk cId="2292572031" sldId="286"/>
            <ac:spMk id="14" creationId="{38907F8C-D408-4CCA-8531-7BDBAF95AFFC}"/>
          </ac:spMkLst>
        </pc:spChg>
        <pc:spChg chg="mod">
          <ac:chgData name="Jeremy Likness" userId="e267bec1-1135-4bed-a900-a79bf59eb90e" providerId="ADAL" clId="{7DCC561B-A56B-4B47-818A-378DB5092FD4}" dt="2021-11-03T15:04:26.629" v="2808" actId="14100"/>
          <ac:spMkLst>
            <pc:docMk/>
            <pc:sldMk cId="2292572031" sldId="286"/>
            <ac:spMk id="15" creationId="{8528F44F-0727-4EC0-BD3A-67599AB95DBA}"/>
          </ac:spMkLst>
        </pc:spChg>
        <pc:spChg chg="add mod">
          <ac:chgData name="Jeremy Likness" userId="e267bec1-1135-4bed-a900-a79bf59eb90e" providerId="ADAL" clId="{7DCC561B-A56B-4B47-818A-378DB5092FD4}" dt="2021-10-28T20:32:57.955" v="2655" actId="207"/>
          <ac:spMkLst>
            <pc:docMk/>
            <pc:sldMk cId="2292572031" sldId="286"/>
            <ac:spMk id="18" creationId="{35CFDEF9-C973-4626-9677-6E3FDA811A47}"/>
          </ac:spMkLst>
        </pc:spChg>
        <pc:spChg chg="add mod">
          <ac:chgData name="Jeremy Likness" userId="e267bec1-1135-4bed-a900-a79bf59eb90e" providerId="ADAL" clId="{7DCC561B-A56B-4B47-818A-378DB5092FD4}" dt="2021-10-28T22:08:50.286" v="2680" actId="1076"/>
          <ac:spMkLst>
            <pc:docMk/>
            <pc:sldMk cId="2292572031" sldId="286"/>
            <ac:spMk id="19" creationId="{033C7DA5-E5E0-4C74-ADBA-28D8F5EE8414}"/>
          </ac:spMkLst>
        </pc:spChg>
        <pc:graphicFrameChg chg="add del mod">
          <ac:chgData name="Jeremy Likness" userId="e267bec1-1135-4bed-a900-a79bf59eb90e" providerId="ADAL" clId="{7DCC561B-A56B-4B47-818A-378DB5092FD4}" dt="2021-10-28T20:24:17.839" v="2601" actId="478"/>
          <ac:graphicFrameMkLst>
            <pc:docMk/>
            <pc:sldMk cId="2292572031" sldId="286"/>
            <ac:graphicFrameMk id="16" creationId="{F2B59854-7EB7-4F94-82B4-54E9D8F4E98E}"/>
          </ac:graphicFrameMkLst>
        </pc:graphicFrameChg>
        <pc:graphicFrameChg chg="add mod">
          <ac:chgData name="Jeremy Likness" userId="e267bec1-1135-4bed-a900-a79bf59eb90e" providerId="ADAL" clId="{7DCC561B-A56B-4B47-818A-378DB5092FD4}" dt="2021-10-28T20:30:45.147" v="2630" actId="403"/>
          <ac:graphicFrameMkLst>
            <pc:docMk/>
            <pc:sldMk cId="2292572031" sldId="286"/>
            <ac:graphicFrameMk id="17" creationId="{4B366886-D8BB-4F14-8F22-5605B41E44F0}"/>
          </ac:graphicFrameMkLst>
        </pc:graphicFrameChg>
      </pc:sldChg>
      <pc:sldChg chg="addSp delSp modSp add del mod modTransition addAnim delAnim modAnim">
        <pc:chgData name="Jeremy Likness" userId="e267bec1-1135-4bed-a900-a79bf59eb90e" providerId="ADAL" clId="{7DCC561B-A56B-4B47-818A-378DB5092FD4}" dt="2021-11-03T16:35:38.826" v="2902"/>
        <pc:sldMkLst>
          <pc:docMk/>
          <pc:sldMk cId="416753516" sldId="287"/>
        </pc:sldMkLst>
        <pc:spChg chg="add del mod">
          <ac:chgData name="Jeremy Likness" userId="e267bec1-1135-4bed-a900-a79bf59eb90e" providerId="ADAL" clId="{7DCC561B-A56B-4B47-818A-378DB5092FD4}" dt="2021-11-03T14:48:52.148" v="2730" actId="478"/>
          <ac:spMkLst>
            <pc:docMk/>
            <pc:sldMk cId="416753516" sldId="287"/>
            <ac:spMk id="4" creationId="{07C8EE4B-E28A-42A7-B41A-D427CDBD5A0B}"/>
          </ac:spMkLst>
        </pc:spChg>
        <pc:spChg chg="add del mod">
          <ac:chgData name="Jeremy Likness" userId="e267bec1-1135-4bed-a900-a79bf59eb90e" providerId="ADAL" clId="{7DCC561B-A56B-4B47-818A-378DB5092FD4}" dt="2021-11-03T14:48:49.016" v="2727" actId="478"/>
          <ac:spMkLst>
            <pc:docMk/>
            <pc:sldMk cId="416753516" sldId="287"/>
            <ac:spMk id="5" creationId="{56136413-7A67-4D52-8525-9B82C81A04CE}"/>
          </ac:spMkLst>
        </pc:spChg>
        <pc:spChg chg="add del mod">
          <ac:chgData name="Jeremy Likness" userId="e267bec1-1135-4bed-a900-a79bf59eb90e" providerId="ADAL" clId="{7DCC561B-A56B-4B47-818A-378DB5092FD4}" dt="2021-11-03T14:48:42.653" v="2721" actId="478"/>
          <ac:spMkLst>
            <pc:docMk/>
            <pc:sldMk cId="416753516" sldId="287"/>
            <ac:spMk id="7" creationId="{06A4A457-E5F4-49D9-BEF1-0624812F6BAF}"/>
          </ac:spMkLst>
        </pc:spChg>
        <pc:spChg chg="mod">
          <ac:chgData name="Jeremy Likness" userId="e267bec1-1135-4bed-a900-a79bf59eb90e" providerId="ADAL" clId="{7DCC561B-A56B-4B47-818A-378DB5092FD4}" dt="2021-11-03T14:53:32.712" v="2735" actId="108"/>
          <ac:spMkLst>
            <pc:docMk/>
            <pc:sldMk cId="416753516" sldId="287"/>
            <ac:spMk id="9" creationId="{022DE545-3713-443D-AA88-8C24C4605E1E}"/>
          </ac:spMkLst>
        </pc:spChg>
        <pc:spChg chg="mod">
          <ac:chgData name="Jeremy Likness" userId="e267bec1-1135-4bed-a900-a79bf59eb90e" providerId="ADAL" clId="{7DCC561B-A56B-4B47-818A-378DB5092FD4}" dt="2021-11-03T15:08:09.348" v="2811" actId="14100"/>
          <ac:spMkLst>
            <pc:docMk/>
            <pc:sldMk cId="416753516" sldId="287"/>
            <ac:spMk id="15" creationId="{8528F44F-0727-4EC0-BD3A-67599AB95DBA}"/>
          </ac:spMkLst>
        </pc:spChg>
        <pc:spChg chg="add del mod">
          <ac:chgData name="Jeremy Likness" userId="e267bec1-1135-4bed-a900-a79bf59eb90e" providerId="ADAL" clId="{7DCC561B-A56B-4B47-818A-378DB5092FD4}" dt="2021-11-03T14:51:21.031" v="2731" actId="478"/>
          <ac:spMkLst>
            <pc:docMk/>
            <pc:sldMk cId="416753516" sldId="287"/>
            <ac:spMk id="18" creationId="{35CFDEF9-C973-4626-9677-6E3FDA811A47}"/>
          </ac:spMkLst>
        </pc:spChg>
        <pc:spChg chg="add mod">
          <ac:chgData name="Jeremy Likness" userId="e267bec1-1135-4bed-a900-a79bf59eb90e" providerId="ADAL" clId="{7DCC561B-A56B-4B47-818A-378DB5092FD4}" dt="2021-11-03T14:53:36.766" v="2736" actId="108"/>
          <ac:spMkLst>
            <pc:docMk/>
            <pc:sldMk cId="416753516" sldId="287"/>
            <ac:spMk id="20" creationId="{61595A4C-C9DE-4DD1-ADB8-4FF85E08382B}"/>
          </ac:spMkLst>
        </pc:spChg>
        <pc:graphicFrameChg chg="del">
          <ac:chgData name="Jeremy Likness" userId="e267bec1-1135-4bed-a900-a79bf59eb90e" providerId="ADAL" clId="{7DCC561B-A56B-4B47-818A-378DB5092FD4}" dt="2021-11-03T14:46:55.281" v="2687" actId="478"/>
          <ac:graphicFrameMkLst>
            <pc:docMk/>
            <pc:sldMk cId="416753516" sldId="287"/>
            <ac:graphicFrameMk id="17" creationId="{4B366886-D8BB-4F14-8F22-5605B41E44F0}"/>
          </ac:graphicFrameMkLst>
        </pc:graphicFrameChg>
      </pc:sldChg>
      <pc:sldChg chg="addSp delSp modSp add mod modTransition delAnim modAnim">
        <pc:chgData name="Jeremy Likness" userId="e267bec1-1135-4bed-a900-a79bf59eb90e" providerId="ADAL" clId="{7DCC561B-A56B-4B47-818A-378DB5092FD4}" dt="2021-11-03T16:35:38.826" v="2902"/>
        <pc:sldMkLst>
          <pc:docMk/>
          <pc:sldMk cId="730418043" sldId="290"/>
        </pc:sldMkLst>
        <pc:spChg chg="del">
          <ac:chgData name="Jeremy Likness" userId="e267bec1-1135-4bed-a900-a79bf59eb90e" providerId="ADAL" clId="{7DCC561B-A56B-4B47-818A-378DB5092FD4}" dt="2021-11-03T16:29:00.679" v="2844" actId="478"/>
          <ac:spMkLst>
            <pc:docMk/>
            <pc:sldMk cId="730418043" sldId="290"/>
            <ac:spMk id="2" creationId="{E150C0B0-ED21-4048-B32A-4023722F3F50}"/>
          </ac:spMkLst>
        </pc:spChg>
        <pc:spChg chg="del mod">
          <ac:chgData name="Jeremy Likness" userId="e267bec1-1135-4bed-a900-a79bf59eb90e" providerId="ADAL" clId="{7DCC561B-A56B-4B47-818A-378DB5092FD4}" dt="2021-11-03T16:28:58.047" v="2843" actId="478"/>
          <ac:spMkLst>
            <pc:docMk/>
            <pc:sldMk cId="730418043" sldId="290"/>
            <ac:spMk id="4" creationId="{07C8EE4B-E28A-42A7-B41A-D427CDBD5A0B}"/>
          </ac:spMkLst>
        </pc:spChg>
        <pc:spChg chg="del">
          <ac:chgData name="Jeremy Likness" userId="e267bec1-1135-4bed-a900-a79bf59eb90e" providerId="ADAL" clId="{7DCC561B-A56B-4B47-818A-378DB5092FD4}" dt="2021-11-03T16:29:06.663" v="2846" actId="478"/>
          <ac:spMkLst>
            <pc:docMk/>
            <pc:sldMk cId="730418043" sldId="290"/>
            <ac:spMk id="5" creationId="{56136413-7A67-4D52-8525-9B82C81A04CE}"/>
          </ac:spMkLst>
        </pc:spChg>
        <pc:spChg chg="add del mod">
          <ac:chgData name="Jeremy Likness" userId="e267bec1-1135-4bed-a900-a79bf59eb90e" providerId="ADAL" clId="{7DCC561B-A56B-4B47-818A-378DB5092FD4}" dt="2021-11-03T16:29:05.383" v="2845" actId="478"/>
          <ac:spMkLst>
            <pc:docMk/>
            <pc:sldMk cId="730418043" sldId="290"/>
            <ac:spMk id="6" creationId="{45EF2E61-7133-43DD-AFF6-351A53670064}"/>
          </ac:spMkLst>
        </pc:spChg>
        <pc:spChg chg="del">
          <ac:chgData name="Jeremy Likness" userId="e267bec1-1135-4bed-a900-a79bf59eb90e" providerId="ADAL" clId="{7DCC561B-A56B-4B47-818A-378DB5092FD4}" dt="2021-11-03T16:29:10.454" v="2847" actId="478"/>
          <ac:spMkLst>
            <pc:docMk/>
            <pc:sldMk cId="730418043" sldId="290"/>
            <ac:spMk id="7" creationId="{06A4A457-E5F4-49D9-BEF1-0624812F6BAF}"/>
          </ac:spMkLst>
        </pc:spChg>
        <pc:spChg chg="del">
          <ac:chgData name="Jeremy Likness" userId="e267bec1-1135-4bed-a900-a79bf59eb90e" providerId="ADAL" clId="{7DCC561B-A56B-4B47-818A-378DB5092FD4}" dt="2021-11-03T16:29:51.286" v="2861" actId="478"/>
          <ac:spMkLst>
            <pc:docMk/>
            <pc:sldMk cId="730418043" sldId="290"/>
            <ac:spMk id="8" creationId="{987CF93B-BF65-4F38-9330-0B224EC45F5E}"/>
          </ac:spMkLst>
        </pc:spChg>
        <pc:spChg chg="del">
          <ac:chgData name="Jeremy Likness" userId="e267bec1-1135-4bed-a900-a79bf59eb90e" providerId="ADAL" clId="{7DCC561B-A56B-4B47-818A-378DB5092FD4}" dt="2021-11-03T16:29:20.369" v="2851" actId="478"/>
          <ac:spMkLst>
            <pc:docMk/>
            <pc:sldMk cId="730418043" sldId="290"/>
            <ac:spMk id="9" creationId="{022DE545-3713-443D-AA88-8C24C4605E1E}"/>
          </ac:spMkLst>
        </pc:spChg>
        <pc:spChg chg="del">
          <ac:chgData name="Jeremy Likness" userId="e267bec1-1135-4bed-a900-a79bf59eb90e" providerId="ADAL" clId="{7DCC561B-A56B-4B47-818A-378DB5092FD4}" dt="2021-11-03T16:29:18.549" v="2850" actId="478"/>
          <ac:spMkLst>
            <pc:docMk/>
            <pc:sldMk cId="730418043" sldId="290"/>
            <ac:spMk id="10" creationId="{3DE898F1-233C-48F1-BFBC-2AC2FDD8449C}"/>
          </ac:spMkLst>
        </pc:spChg>
        <pc:spChg chg="del">
          <ac:chgData name="Jeremy Likness" userId="e267bec1-1135-4bed-a900-a79bf59eb90e" providerId="ADAL" clId="{7DCC561B-A56B-4B47-818A-378DB5092FD4}" dt="2021-11-03T16:29:16.684" v="2849" actId="478"/>
          <ac:spMkLst>
            <pc:docMk/>
            <pc:sldMk cId="730418043" sldId="290"/>
            <ac:spMk id="11" creationId="{77AB1C77-83A6-4FC9-9CC5-650B8D0E0C63}"/>
          </ac:spMkLst>
        </pc:spChg>
        <pc:spChg chg="del">
          <ac:chgData name="Jeremy Likness" userId="e267bec1-1135-4bed-a900-a79bf59eb90e" providerId="ADAL" clId="{7DCC561B-A56B-4B47-818A-378DB5092FD4}" dt="2021-11-03T16:29:12.961" v="2848" actId="478"/>
          <ac:spMkLst>
            <pc:docMk/>
            <pc:sldMk cId="730418043" sldId="290"/>
            <ac:spMk id="12" creationId="{2EC53575-F4B2-4682-85D1-5E1A4003B20F}"/>
          </ac:spMkLst>
        </pc:spChg>
        <pc:spChg chg="del">
          <ac:chgData name="Jeremy Likness" userId="e267bec1-1135-4bed-a900-a79bf59eb90e" providerId="ADAL" clId="{7DCC561B-A56B-4B47-818A-378DB5092FD4}" dt="2021-11-03T16:29:24.332" v="2852" actId="478"/>
          <ac:spMkLst>
            <pc:docMk/>
            <pc:sldMk cId="730418043" sldId="290"/>
            <ac:spMk id="13" creationId="{10C8B352-EA68-4556-972E-371FA1865C79}"/>
          </ac:spMkLst>
        </pc:spChg>
        <pc:spChg chg="del mod">
          <ac:chgData name="Jeremy Likness" userId="e267bec1-1135-4bed-a900-a79bf59eb90e" providerId="ADAL" clId="{7DCC561B-A56B-4B47-818A-378DB5092FD4}" dt="2021-11-03T16:29:27.453" v="2855" actId="478"/>
          <ac:spMkLst>
            <pc:docMk/>
            <pc:sldMk cId="730418043" sldId="290"/>
            <ac:spMk id="14" creationId="{38907F8C-D408-4CCA-8531-7BDBAF95AFFC}"/>
          </ac:spMkLst>
        </pc:spChg>
        <pc:spChg chg="del">
          <ac:chgData name="Jeremy Likness" userId="e267bec1-1135-4bed-a900-a79bf59eb90e" providerId="ADAL" clId="{7DCC561B-A56B-4B47-818A-378DB5092FD4}" dt="2021-11-03T16:29:28.876" v="2856" actId="478"/>
          <ac:spMkLst>
            <pc:docMk/>
            <pc:sldMk cId="730418043" sldId="290"/>
            <ac:spMk id="15" creationId="{8528F44F-0727-4EC0-BD3A-67599AB95DBA}"/>
          </ac:spMkLst>
        </pc:spChg>
        <pc:spChg chg="del">
          <ac:chgData name="Jeremy Likness" userId="e267bec1-1135-4bed-a900-a79bf59eb90e" providerId="ADAL" clId="{7DCC561B-A56B-4B47-818A-378DB5092FD4}" dt="2021-11-03T16:29:37.502" v="2857" actId="478"/>
          <ac:spMkLst>
            <pc:docMk/>
            <pc:sldMk cId="730418043" sldId="290"/>
            <ac:spMk id="19" creationId="{033C7DA5-E5E0-4C74-ADBA-28D8F5EE8414}"/>
          </ac:spMkLst>
        </pc:spChg>
        <pc:spChg chg="mod">
          <ac:chgData name="Jeremy Likness" userId="e267bec1-1135-4bed-a900-a79bf59eb90e" providerId="ADAL" clId="{7DCC561B-A56B-4B47-818A-378DB5092FD4}" dt="2021-11-03T16:29:50.006" v="2860" actId="1076"/>
          <ac:spMkLst>
            <pc:docMk/>
            <pc:sldMk cId="730418043" sldId="290"/>
            <ac:spMk id="20" creationId="{61595A4C-C9DE-4DD1-ADB8-4FF85E08382B}"/>
          </ac:spMkLst>
        </pc:spChg>
        <pc:spChg chg="add mod">
          <ac:chgData name="Jeremy Likness" userId="e267bec1-1135-4bed-a900-a79bf59eb90e" providerId="ADAL" clId="{7DCC561B-A56B-4B47-818A-378DB5092FD4}" dt="2021-11-03T16:33:53.145" v="2897"/>
          <ac:spMkLst>
            <pc:docMk/>
            <pc:sldMk cId="730418043" sldId="290"/>
            <ac:spMk id="21" creationId="{9010E9F4-AE66-4AB8-94DE-E1B5D505E927}"/>
          </ac:spMkLst>
        </pc:spChg>
        <pc:graphicFrameChg chg="add mod ord">
          <ac:chgData name="Jeremy Likness" userId="e267bec1-1135-4bed-a900-a79bf59eb90e" providerId="ADAL" clId="{7DCC561B-A56B-4B47-818A-378DB5092FD4}" dt="2021-11-03T16:34:47.861" v="2900" actId="692"/>
          <ac:graphicFrameMkLst>
            <pc:docMk/>
            <pc:sldMk cId="730418043" sldId="290"/>
            <ac:graphicFrameMk id="18" creationId="{A91C0DF3-55D7-4249-8041-9209C8F9EE1F}"/>
          </ac:graphicFrameMkLst>
        </pc:graphicFrameChg>
      </pc:sldChg>
      <pc:sldChg chg="modSp add modTransition modAnim">
        <pc:chgData name="Jeremy Likness" userId="e267bec1-1135-4bed-a900-a79bf59eb90e" providerId="ADAL" clId="{7DCC561B-A56B-4B47-818A-378DB5092FD4}" dt="2021-11-03T16:35:01.561" v="2901"/>
        <pc:sldMkLst>
          <pc:docMk/>
          <pc:sldMk cId="2009008792" sldId="291"/>
        </pc:sldMkLst>
        <pc:graphicFrameChg chg="mod">
          <ac:chgData name="Jeremy Likness" userId="e267bec1-1135-4bed-a900-a79bf59eb90e" providerId="ADAL" clId="{7DCC561B-A56B-4B47-818A-378DB5092FD4}" dt="2021-11-03T16:33:29.502" v="2895" actId="692"/>
          <ac:graphicFrameMkLst>
            <pc:docMk/>
            <pc:sldMk cId="2009008792" sldId="291"/>
            <ac:graphicFrameMk id="18" creationId="{A91C0DF3-55D7-4249-8041-9209C8F9EE1F}"/>
          </ac:graphicFrameMkLst>
        </pc:graphicFrameChg>
      </pc:sldChg>
    </pc:docChg>
  </pc:docChgLst>
  <pc:docChgLst>
    <pc:chgData userId="34c9c75481830947" providerId="LiveId" clId="{8036FBC8-83A3-44EA-A253-345AF716CE8A}"/>
    <pc:docChg chg="modSld">
      <pc:chgData name="" userId="34c9c75481830947" providerId="LiveId" clId="{8036FBC8-83A3-44EA-A253-345AF716CE8A}" dt="2021-12-28T17:11:21.115" v="81"/>
      <pc:docMkLst>
        <pc:docMk/>
      </pc:docMkLst>
      <pc:sldChg chg="modAnim">
        <pc:chgData name="" userId="34c9c75481830947" providerId="LiveId" clId="{8036FBC8-83A3-44EA-A253-345AF716CE8A}" dt="2021-12-28T17:00:40.071" v="4"/>
        <pc:sldMkLst>
          <pc:docMk/>
          <pc:sldMk cId="1108877457" sldId="260"/>
        </pc:sldMkLst>
      </pc:sldChg>
      <pc:sldChg chg="modAnim">
        <pc:chgData name="" userId="34c9c75481830947" providerId="LiveId" clId="{8036FBC8-83A3-44EA-A253-345AF716CE8A}" dt="2021-12-28T17:02:23.975" v="7"/>
        <pc:sldMkLst>
          <pc:docMk/>
          <pc:sldMk cId="1632566721" sldId="281"/>
        </pc:sldMkLst>
      </pc:sldChg>
      <pc:sldChg chg="modAnim">
        <pc:chgData name="" userId="34c9c75481830947" providerId="LiveId" clId="{8036FBC8-83A3-44EA-A253-345AF716CE8A}" dt="2021-12-28T17:02:10.947" v="6"/>
        <pc:sldMkLst>
          <pc:docMk/>
          <pc:sldMk cId="1671012836" sldId="282"/>
        </pc:sldMkLst>
      </pc:sldChg>
      <pc:sldChg chg="modAnim">
        <pc:chgData name="" userId="34c9c75481830947" providerId="LiveId" clId="{8036FBC8-83A3-44EA-A253-345AF716CE8A}" dt="2021-12-28T17:10:54.880" v="79"/>
        <pc:sldMkLst>
          <pc:docMk/>
          <pc:sldMk cId="238026939" sldId="283"/>
        </pc:sldMkLst>
      </pc:sldChg>
      <pc:sldChg chg="modAnim">
        <pc:chgData name="" userId="34c9c75481830947" providerId="LiveId" clId="{8036FBC8-83A3-44EA-A253-345AF716CE8A}" dt="2021-12-28T17:11:21.115" v="81"/>
        <pc:sldMkLst>
          <pc:docMk/>
          <pc:sldMk cId="4091876797" sldId="285"/>
        </pc:sldMkLst>
      </pc:sldChg>
    </pc:docChg>
  </pc:docChgLst>
  <pc:docChgLst>
    <pc:chgData name="Elena G Blanco" userId="34c9c75481830947" providerId="Windows Live" clId="Web-{A9E73BB8-53E1-49C7-97B8-EE0B87973FA6}"/>
    <pc:docChg chg="modSld">
      <pc:chgData name="Elena G Blanco" userId="34c9c75481830947" providerId="Windows Live" clId="Web-{A9E73BB8-53E1-49C7-97B8-EE0B87973FA6}" dt="2021-12-28T16:54:34.950" v="51"/>
      <pc:docMkLst>
        <pc:docMk/>
      </pc:docMkLst>
      <pc:sldChg chg="modSp modTransition">
        <pc:chgData name="Elena G Blanco" userId="34c9c75481830947" providerId="Windows Live" clId="Web-{A9E73BB8-53E1-49C7-97B8-EE0B87973FA6}" dt="2021-12-28T16:54:34.950" v="51"/>
        <pc:sldMkLst>
          <pc:docMk/>
          <pc:sldMk cId="1108877457" sldId="260"/>
        </pc:sldMkLst>
        <pc:picChg chg="mod">
          <ac:chgData name="Elena G Blanco" userId="34c9c75481830947" providerId="Windows Live" clId="Web-{A9E73BB8-53E1-49C7-97B8-EE0B87973FA6}" dt="2021-12-28T16:50:13.490" v="40" actId="1076"/>
          <ac:picMkLst>
            <pc:docMk/>
            <pc:sldMk cId="1108877457" sldId="260"/>
            <ac:picMk id="6" creationId="{861FB051-2280-4CD9-B0F3-E4D3E0A298D1}"/>
          </ac:picMkLst>
        </pc:picChg>
      </pc:sldChg>
      <pc:sldChg chg="modSp">
        <pc:chgData name="Elena G Blanco" userId="34c9c75481830947" providerId="Windows Live" clId="Web-{A9E73BB8-53E1-49C7-97B8-EE0B87973FA6}" dt="2021-12-28T16:47:13.830" v="7" actId="20577"/>
        <pc:sldMkLst>
          <pc:docMk/>
          <pc:sldMk cId="1138217056" sldId="263"/>
        </pc:sldMkLst>
        <pc:spChg chg="mod">
          <ac:chgData name="Elena G Blanco" userId="34c9c75481830947" providerId="Windows Live" clId="Web-{A9E73BB8-53E1-49C7-97B8-EE0B87973FA6}" dt="2021-12-28T16:47:13.830" v="7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mod modShow">
        <pc:chgData name="Elena G Blanco" userId="34c9c75481830947" providerId="Windows Live" clId="Web-{A9E73BB8-53E1-49C7-97B8-EE0B87973FA6}" dt="2021-12-28T16:47:17.580" v="8"/>
        <pc:sldMkLst>
          <pc:docMk/>
          <pc:sldMk cId="1211440190" sldId="278"/>
        </pc:sldMkLst>
      </pc:sldChg>
      <pc:sldChg chg="modSp modTransition">
        <pc:chgData name="Elena G Blanco" userId="34c9c75481830947" providerId="Windows Live" clId="Web-{A9E73BB8-53E1-49C7-97B8-EE0B87973FA6}" dt="2021-12-28T16:52:16.633" v="48"/>
        <pc:sldMkLst>
          <pc:docMk/>
          <pc:sldMk cId="1632566721" sldId="281"/>
        </pc:sldMkLst>
        <pc:spChg chg="mod">
          <ac:chgData name="Elena G Blanco" userId="34c9c75481830947" providerId="Windows Live" clId="Web-{A9E73BB8-53E1-49C7-97B8-EE0B87973FA6}" dt="2021-12-28T16:50:09.990" v="39" actId="1076"/>
          <ac:spMkLst>
            <pc:docMk/>
            <pc:sldMk cId="1632566721" sldId="281"/>
            <ac:spMk id="8" creationId="{F608E225-F53A-44E1-95DD-6BB877B617DD}"/>
          </ac:spMkLst>
        </pc:spChg>
        <pc:picChg chg="mod">
          <ac:chgData name="Elena G Blanco" userId="34c9c75481830947" providerId="Windows Live" clId="Web-{A9E73BB8-53E1-49C7-97B8-EE0B87973FA6}" dt="2021-12-28T16:50:00.989" v="37" actId="1076"/>
          <ac:picMkLst>
            <pc:docMk/>
            <pc:sldMk cId="1632566721" sldId="281"/>
            <ac:picMk id="7" creationId="{2B596F04-4801-498D-B7E4-8545B8E082A0}"/>
          </ac:picMkLst>
        </pc:picChg>
      </pc:sldChg>
      <pc:sldChg chg="modSp modTransition delAnim">
        <pc:chgData name="Elena G Blanco" userId="34c9c75481830947" providerId="Windows Live" clId="Web-{A9E73BB8-53E1-49C7-97B8-EE0B87973FA6}" dt="2021-12-28T16:53:49.947" v="50"/>
        <pc:sldMkLst>
          <pc:docMk/>
          <pc:sldMk cId="1671012836" sldId="282"/>
        </pc:sldMkLst>
        <pc:picChg chg="mod">
          <ac:chgData name="Elena G Blanco" userId="34c9c75481830947" providerId="Windows Live" clId="Web-{A9E73BB8-53E1-49C7-97B8-EE0B87973FA6}" dt="2021-12-28T16:49:57.083" v="36" actId="1076"/>
          <ac:picMkLst>
            <pc:docMk/>
            <pc:sldMk cId="1671012836" sldId="282"/>
            <ac:picMk id="2050" creationId="{07594E88-4D78-4374-9632-BF16B5F08401}"/>
          </ac:picMkLst>
        </pc:picChg>
      </pc:sldChg>
      <pc:sldChg chg="modSp">
        <pc:chgData name="Elena G Blanco" userId="34c9c75481830947" providerId="Windows Live" clId="Web-{A9E73BB8-53E1-49C7-97B8-EE0B87973FA6}" dt="2021-12-28T16:51:25.569" v="46" actId="1076"/>
        <pc:sldMkLst>
          <pc:docMk/>
          <pc:sldMk cId="238026939" sldId="283"/>
        </pc:sldMkLst>
        <pc:spChg chg="mod">
          <ac:chgData name="Elena G Blanco" userId="34c9c75481830947" providerId="Windows Live" clId="Web-{A9E73BB8-53E1-49C7-97B8-EE0B87973FA6}" dt="2021-12-28T16:49:31.145" v="31" actId="1076"/>
          <ac:spMkLst>
            <pc:docMk/>
            <pc:sldMk cId="238026939" sldId="283"/>
            <ac:spMk id="6" creationId="{B45C89FF-C25E-4389-B483-6090C07E9708}"/>
          </ac:spMkLst>
        </pc:spChg>
        <pc:spChg chg="mod">
          <ac:chgData name="Elena G Blanco" userId="34c9c75481830947" providerId="Windows Live" clId="Web-{A9E73BB8-53E1-49C7-97B8-EE0B87973FA6}" dt="2021-12-28T16:51:16.538" v="42" actId="1076"/>
          <ac:spMkLst>
            <pc:docMk/>
            <pc:sldMk cId="238026939" sldId="283"/>
            <ac:spMk id="7" creationId="{4DF916F4-7170-4D63-B776-089FB8CA64A1}"/>
          </ac:spMkLst>
        </pc:spChg>
        <pc:spChg chg="mod">
          <ac:chgData name="Elena G Blanco" userId="34c9c75481830947" providerId="Windows Live" clId="Web-{A9E73BB8-53E1-49C7-97B8-EE0B87973FA6}" dt="2021-12-28T16:48:51.050" v="24" actId="1076"/>
          <ac:spMkLst>
            <pc:docMk/>
            <pc:sldMk cId="238026939" sldId="283"/>
            <ac:spMk id="8" creationId="{6AA37B24-D977-4646-91F1-6740A4E93DE8}"/>
          </ac:spMkLst>
        </pc:spChg>
        <pc:spChg chg="mod">
          <ac:chgData name="Elena G Blanco" userId="34c9c75481830947" providerId="Windows Live" clId="Web-{A9E73BB8-53E1-49C7-97B8-EE0B87973FA6}" dt="2021-12-28T16:51:13.616" v="41" actId="1076"/>
          <ac:spMkLst>
            <pc:docMk/>
            <pc:sldMk cId="238026939" sldId="283"/>
            <ac:spMk id="9" creationId="{DEB91577-629C-44E3-ABE0-6386F1378884}"/>
          </ac:spMkLst>
        </pc:spChg>
        <pc:spChg chg="mod">
          <ac:chgData name="Elena G Blanco" userId="34c9c75481830947" providerId="Windows Live" clId="Web-{A9E73BB8-53E1-49C7-97B8-EE0B87973FA6}" dt="2021-12-28T16:49:07.145" v="26" actId="1076"/>
          <ac:spMkLst>
            <pc:docMk/>
            <pc:sldMk cId="238026939" sldId="283"/>
            <ac:spMk id="10" creationId="{CBF645F1-319B-42CC-9E77-1101DED74658}"/>
          </ac:spMkLst>
        </pc:spChg>
        <pc:spChg chg="mod">
          <ac:chgData name="Elena G Blanco" userId="34c9c75481830947" providerId="Windows Live" clId="Web-{A9E73BB8-53E1-49C7-97B8-EE0B87973FA6}" dt="2021-12-28T16:51:25.554" v="43" actId="1076"/>
          <ac:spMkLst>
            <pc:docMk/>
            <pc:sldMk cId="238026939" sldId="283"/>
            <ac:spMk id="11" creationId="{7DCE6160-4FF4-482C-B61C-B8C0FFF81086}"/>
          </ac:spMkLst>
        </pc:spChg>
        <pc:spChg chg="mod">
          <ac:chgData name="Elena G Blanco" userId="34c9c75481830947" providerId="Windows Live" clId="Web-{A9E73BB8-53E1-49C7-97B8-EE0B87973FA6}" dt="2021-12-28T16:49:24.645" v="29" actId="1076"/>
          <ac:spMkLst>
            <pc:docMk/>
            <pc:sldMk cId="238026939" sldId="283"/>
            <ac:spMk id="12" creationId="{B74119CA-411E-4B26-8959-5D335E736B77}"/>
          </ac:spMkLst>
        </pc:spChg>
        <pc:spChg chg="mod">
          <ac:chgData name="Elena G Blanco" userId="34c9c75481830947" providerId="Windows Live" clId="Web-{A9E73BB8-53E1-49C7-97B8-EE0B87973FA6}" dt="2021-12-28T16:51:25.554" v="44" actId="1076"/>
          <ac:spMkLst>
            <pc:docMk/>
            <pc:sldMk cId="238026939" sldId="283"/>
            <ac:spMk id="13" creationId="{75718870-C961-4F89-AC35-1A44E355D87D}"/>
          </ac:spMkLst>
        </pc:spChg>
        <pc:spChg chg="mod">
          <ac:chgData name="Elena G Blanco" userId="34c9c75481830947" providerId="Windows Live" clId="Web-{A9E73BB8-53E1-49C7-97B8-EE0B87973FA6}" dt="2021-12-28T16:51:25.569" v="45" actId="1076"/>
          <ac:spMkLst>
            <pc:docMk/>
            <pc:sldMk cId="238026939" sldId="283"/>
            <ac:spMk id="15" creationId="{84F6E118-40E8-44F4-9993-8E6B87FA7174}"/>
          </ac:spMkLst>
        </pc:spChg>
        <pc:spChg chg="mod">
          <ac:chgData name="Elena G Blanco" userId="34c9c75481830947" providerId="Windows Live" clId="Web-{A9E73BB8-53E1-49C7-97B8-EE0B87973FA6}" dt="2021-12-28T16:51:25.569" v="46" actId="1076"/>
          <ac:spMkLst>
            <pc:docMk/>
            <pc:sldMk cId="238026939" sldId="283"/>
            <ac:spMk id="17" creationId="{F9A79074-4C52-4B21-A3DB-1A75227F4ED1}"/>
          </ac:spMkLst>
        </pc:spChg>
      </pc:sldChg>
      <pc:sldChg chg="modSp">
        <pc:chgData name="Elena G Blanco" userId="34c9c75481830947" providerId="Windows Live" clId="Web-{A9E73BB8-53E1-49C7-97B8-EE0B87973FA6}" dt="2021-12-28T16:49:46.020" v="34"/>
        <pc:sldMkLst>
          <pc:docMk/>
          <pc:sldMk cId="4091876797" sldId="285"/>
        </pc:sldMkLst>
        <pc:spChg chg="mod">
          <ac:chgData name="Elena G Blanco" userId="34c9c75481830947" providerId="Windows Live" clId="Web-{A9E73BB8-53E1-49C7-97B8-EE0B87973FA6}" dt="2021-12-28T16:49:46.020" v="34"/>
          <ac:spMkLst>
            <pc:docMk/>
            <pc:sldMk cId="4091876797" sldId="285"/>
            <ac:spMk id="11" creationId="{7DCE6160-4FF4-482C-B61C-B8C0FFF81086}"/>
          </ac:spMkLst>
        </pc:spChg>
      </pc:sldChg>
    </pc:docChg>
  </pc:docChgLst>
  <pc:docChgLst>
    <pc:chgData name="Elena G Blanco" userId="34c9c75481830947" providerId="Windows Live" clId="Web-{F7BB99B1-0B28-4923-B27C-E357A57A17EB}"/>
    <pc:docChg chg="modSld">
      <pc:chgData name="Elena G Blanco" userId="34c9c75481830947" providerId="Windows Live" clId="Web-{F7BB99B1-0B28-4923-B27C-E357A57A17EB}" dt="2022-01-02T10:09:47.836" v="29" actId="20577"/>
      <pc:docMkLst>
        <pc:docMk/>
      </pc:docMkLst>
      <pc:sldChg chg="modTransition">
        <pc:chgData name="Elena G Blanco" userId="34c9c75481830947" providerId="Windows Live" clId="Web-{F7BB99B1-0B28-4923-B27C-E357A57A17EB}" dt="2022-01-02T10:03:07.105" v="1"/>
        <pc:sldMkLst>
          <pc:docMk/>
          <pc:sldMk cId="3852120625" sldId="257"/>
        </pc:sldMkLst>
      </pc:sldChg>
      <pc:sldChg chg="modSp modTransition">
        <pc:chgData name="Elena G Blanco" userId="34c9c75481830947" providerId="Windows Live" clId="Web-{F7BB99B1-0B28-4923-B27C-E357A57A17EB}" dt="2022-01-02T10:09:47.836" v="29" actId="20577"/>
        <pc:sldMkLst>
          <pc:docMk/>
          <pc:sldMk cId="1138217056" sldId="263"/>
        </pc:sldMkLst>
        <pc:spChg chg="mod">
          <ac:chgData name="Elena G Blanco" userId="34c9c75481830947" providerId="Windows Live" clId="Web-{F7BB99B1-0B28-4923-B27C-E357A57A17EB}" dt="2022-01-02T10:09:47.836" v="29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modTransition">
        <pc:chgData name="Elena G Blanco" userId="34c9c75481830947" providerId="Windows Live" clId="Web-{F7BB99B1-0B28-4923-B27C-E357A57A17EB}" dt="2022-01-02T10:03:04.699" v="0"/>
        <pc:sldMkLst>
          <pc:docMk/>
          <pc:sldMk cId="733066283" sldId="277"/>
        </pc:sldMkLst>
      </pc:sldChg>
      <pc:sldChg chg="modTransition">
        <pc:chgData name="Elena G Blanco" userId="34c9c75481830947" providerId="Windows Live" clId="Web-{F7BB99B1-0B28-4923-B27C-E357A57A17EB}" dt="2022-01-02T10:03:21.106" v="7"/>
        <pc:sldMkLst>
          <pc:docMk/>
          <pc:sldMk cId="1507218542" sldId="280"/>
        </pc:sldMkLst>
      </pc:sldChg>
      <pc:sldChg chg="modTransition">
        <pc:chgData name="Elena G Blanco" userId="34c9c75481830947" providerId="Windows Live" clId="Web-{F7BB99B1-0B28-4923-B27C-E357A57A17EB}" dt="2022-01-02T10:03:09.074" v="2"/>
        <pc:sldMkLst>
          <pc:docMk/>
          <pc:sldMk cId="3140779345" sldId="292"/>
        </pc:sldMkLst>
      </pc:sldChg>
      <pc:sldChg chg="modTransition">
        <pc:chgData name="Elena G Blanco" userId="34c9c75481830947" providerId="Windows Live" clId="Web-{F7BB99B1-0B28-4923-B27C-E357A57A17EB}" dt="2022-01-02T10:03:11.590" v="3"/>
        <pc:sldMkLst>
          <pc:docMk/>
          <pc:sldMk cId="3118911224" sldId="294"/>
        </pc:sldMkLst>
      </pc:sldChg>
      <pc:sldChg chg="modTransition">
        <pc:chgData name="Elena G Blanco" userId="34c9c75481830947" providerId="Windows Live" clId="Web-{F7BB99B1-0B28-4923-B27C-E357A57A17EB}" dt="2022-01-02T10:03:14.777" v="4"/>
        <pc:sldMkLst>
          <pc:docMk/>
          <pc:sldMk cId="1085540546" sldId="295"/>
        </pc:sldMkLst>
      </pc:sldChg>
      <pc:sldChg chg="modTransition">
        <pc:chgData name="Elena G Blanco" userId="34c9c75481830947" providerId="Windows Live" clId="Web-{F7BB99B1-0B28-4923-B27C-E357A57A17EB}" dt="2022-01-02T10:03:21.106" v="11"/>
        <pc:sldMkLst>
          <pc:docMk/>
          <pc:sldMk cId="439929639" sldId="296"/>
        </pc:sldMkLst>
      </pc:sldChg>
      <pc:sldChg chg="modTransition">
        <pc:chgData name="Elena G Blanco" userId="34c9c75481830947" providerId="Windows Live" clId="Web-{F7BB99B1-0B28-4923-B27C-E357A57A17EB}" dt="2022-01-02T10:03:21.106" v="6"/>
        <pc:sldMkLst>
          <pc:docMk/>
          <pc:sldMk cId="2687538179" sldId="297"/>
        </pc:sldMkLst>
      </pc:sldChg>
      <pc:sldChg chg="modTransition">
        <pc:chgData name="Elena G Blanco" userId="34c9c75481830947" providerId="Windows Live" clId="Web-{F7BB99B1-0B28-4923-B27C-E357A57A17EB}" dt="2022-01-02T10:03:21.106" v="8"/>
        <pc:sldMkLst>
          <pc:docMk/>
          <pc:sldMk cId="2797344342" sldId="298"/>
        </pc:sldMkLst>
      </pc:sldChg>
      <pc:sldChg chg="modTransition">
        <pc:chgData name="Elena G Blanco" userId="34c9c75481830947" providerId="Windows Live" clId="Web-{F7BB99B1-0B28-4923-B27C-E357A57A17EB}" dt="2022-01-02T10:03:21.106" v="9"/>
        <pc:sldMkLst>
          <pc:docMk/>
          <pc:sldMk cId="2622303252" sldId="299"/>
        </pc:sldMkLst>
      </pc:sldChg>
    </pc:docChg>
  </pc:docChgLst>
  <pc:docChgLst>
    <pc:chgData name="Elena G Blanco" userId="34c9c75481830947" providerId="Windows Live" clId="Web-{152828FB-CCDB-45C5-AA87-3273AE4EC2C3}"/>
    <pc:docChg chg="addSld delSld modSld sldOrd">
      <pc:chgData name="Elena G Blanco" userId="34c9c75481830947" providerId="Windows Live" clId="Web-{152828FB-CCDB-45C5-AA87-3273AE4EC2C3}" dt="2021-12-30T15:30:32.387" v="570" actId="20577"/>
      <pc:docMkLst>
        <pc:docMk/>
      </pc:docMkLst>
      <pc:sldChg chg="modSp">
        <pc:chgData name="Elena G Blanco" userId="34c9c75481830947" providerId="Windows Live" clId="Web-{152828FB-CCDB-45C5-AA87-3273AE4EC2C3}" dt="2021-12-30T10:10:11.068" v="396"/>
        <pc:sldMkLst>
          <pc:docMk/>
          <pc:sldMk cId="3852120625" sldId="257"/>
        </pc:sldMkLst>
        <pc:spChg chg="mod">
          <ac:chgData name="Elena G Blanco" userId="34c9c75481830947" providerId="Windows Live" clId="Web-{152828FB-CCDB-45C5-AA87-3273AE4EC2C3}" dt="2021-12-30T10:00:32.678" v="22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Elena G Blanco" userId="34c9c75481830947" providerId="Windows Live" clId="Web-{152828FB-CCDB-45C5-AA87-3273AE4EC2C3}" dt="2021-12-30T10:00:24.693" v="17" actId="20577"/>
          <ac:spMkLst>
            <pc:docMk/>
            <pc:sldMk cId="3852120625" sldId="257"/>
            <ac:spMk id="3" creationId="{0783A175-10B8-0B47-A3ED-FDEB68569CA0}"/>
          </ac:spMkLst>
        </pc:spChg>
        <pc:picChg chg="mod modCrop">
          <ac:chgData name="Elena G Blanco" userId="34c9c75481830947" providerId="Windows Live" clId="Web-{152828FB-CCDB-45C5-AA87-3273AE4EC2C3}" dt="2021-12-30T10:10:11.068" v="396"/>
          <ac:picMkLst>
            <pc:docMk/>
            <pc:sldMk cId="3852120625" sldId="257"/>
            <ac:picMk id="5" creationId="{0769CD58-E93B-4E0E-8F2C-CB4AFAAEF248}"/>
          </ac:picMkLst>
        </pc:picChg>
      </pc:sldChg>
      <pc:sldChg chg="addSp delSp modSp del addAnim delAnim">
        <pc:chgData name="Elena G Blanco" userId="34c9c75481830947" providerId="Windows Live" clId="Web-{152828FB-CCDB-45C5-AA87-3273AE4EC2C3}" dt="2021-12-30T10:16:37.887" v="546"/>
        <pc:sldMkLst>
          <pc:docMk/>
          <pc:sldMk cId="1108877457" sldId="260"/>
        </pc:sldMkLst>
        <pc:spChg chg="add del">
          <ac:chgData name="Elena G Blanco" userId="34c9c75481830947" providerId="Windows Live" clId="Web-{152828FB-CCDB-45C5-AA87-3273AE4EC2C3}" dt="2021-12-30T10:02:48.779" v="32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Elena G Blanco" userId="34c9c75481830947" providerId="Windows Live" clId="Web-{152828FB-CCDB-45C5-AA87-3273AE4EC2C3}" dt="2021-12-30T10:02:48.779" v="32"/>
          <ac:spMkLst>
            <pc:docMk/>
            <pc:sldMk cId="1108877457" sldId="260"/>
            <ac:spMk id="5" creationId="{E29A7CD7-D025-4389-A9D3-D9336C1E0BC1}"/>
          </ac:spMkLst>
        </pc:spChg>
        <pc:spChg chg="add del">
          <ac:chgData name="Elena G Blanco" userId="34c9c75481830947" providerId="Windows Live" clId="Web-{152828FB-CCDB-45C5-AA87-3273AE4EC2C3}" dt="2021-12-30T10:02:48.779" v="34"/>
          <ac:spMkLst>
            <pc:docMk/>
            <pc:sldMk cId="1108877457" sldId="260"/>
            <ac:spMk id="7" creationId="{5EE5664F-2706-4606-B61A-79AF43B57DBE}"/>
          </ac:spMkLst>
        </pc:spChg>
        <pc:picChg chg="add del">
          <ac:chgData name="Elena G Blanco" userId="34c9c75481830947" providerId="Windows Live" clId="Web-{152828FB-CCDB-45C5-AA87-3273AE4EC2C3}" dt="2021-12-30T10:02:48.779" v="33"/>
          <ac:picMkLst>
            <pc:docMk/>
            <pc:sldMk cId="1108877457" sldId="260"/>
            <ac:picMk id="4" creationId="{5BD44815-8B5D-4284-87BA-6E4000CFBA52}"/>
          </ac:picMkLst>
        </pc:picChg>
        <pc:picChg chg="add del">
          <ac:chgData name="Elena G Blanco" userId="34c9c75481830947" providerId="Windows Live" clId="Web-{152828FB-CCDB-45C5-AA87-3273AE4EC2C3}" dt="2021-12-30T10:02:48.779" v="35"/>
          <ac:picMkLst>
            <pc:docMk/>
            <pc:sldMk cId="1108877457" sldId="260"/>
            <ac:picMk id="6" creationId="{861FB051-2280-4CD9-B0F3-E4D3E0A298D1}"/>
          </ac:picMkLst>
        </pc:picChg>
      </pc:sldChg>
      <pc:sldChg chg="del">
        <pc:chgData name="Elena G Blanco" userId="34c9c75481830947" providerId="Windows Live" clId="Web-{152828FB-CCDB-45C5-AA87-3273AE4EC2C3}" dt="2021-12-30T10:16:37.871" v="541"/>
        <pc:sldMkLst>
          <pc:docMk/>
          <pc:sldMk cId="4113657981" sldId="262"/>
        </pc:sldMkLst>
      </pc:sldChg>
      <pc:sldChg chg="modSp">
        <pc:chgData name="Elena G Blanco" userId="34c9c75481830947" providerId="Windows Live" clId="Web-{152828FB-CCDB-45C5-AA87-3273AE4EC2C3}" dt="2021-12-30T15:30:32.387" v="570" actId="20577"/>
        <pc:sldMkLst>
          <pc:docMk/>
          <pc:sldMk cId="1138217056" sldId="263"/>
        </pc:sldMkLst>
        <pc:spChg chg="mod">
          <ac:chgData name="Elena G Blanco" userId="34c9c75481830947" providerId="Windows Live" clId="Web-{152828FB-CCDB-45C5-AA87-3273AE4EC2C3}" dt="2021-12-30T15:30:32.387" v="570" actId="20577"/>
          <ac:spMkLst>
            <pc:docMk/>
            <pc:sldMk cId="1138217056" sldId="263"/>
            <ac:spMk id="8" creationId="{6DA6C5EA-1B33-4860-8D6A-A17570951052}"/>
          </ac:spMkLst>
        </pc:spChg>
      </pc:sldChg>
      <pc:sldChg chg="del">
        <pc:chgData name="Elena G Blanco" userId="34c9c75481830947" providerId="Windows Live" clId="Web-{152828FB-CCDB-45C5-AA87-3273AE4EC2C3}" dt="2021-12-30T10:16:37.855" v="535"/>
        <pc:sldMkLst>
          <pc:docMk/>
          <pc:sldMk cId="1211440190" sldId="278"/>
        </pc:sldMkLst>
      </pc:sldChg>
      <pc:sldChg chg="addSp delSp modSp ord">
        <pc:chgData name="Elena G Blanco" userId="34c9c75481830947" providerId="Windows Live" clId="Web-{152828FB-CCDB-45C5-AA87-3273AE4EC2C3}" dt="2021-12-30T10:16:10.948" v="534" actId="20577"/>
        <pc:sldMkLst>
          <pc:docMk/>
          <pc:sldMk cId="1507218542" sldId="280"/>
        </pc:sldMkLst>
        <pc:spChg chg="add del mod">
          <ac:chgData name="Elena G Blanco" userId="34c9c75481830947" providerId="Windows Live" clId="Web-{152828FB-CCDB-45C5-AA87-3273AE4EC2C3}" dt="2021-12-30T10:15:50.165" v="515"/>
          <ac:spMkLst>
            <pc:docMk/>
            <pc:sldMk cId="1507218542" sldId="280"/>
            <ac:spMk id="3" creationId="{1D80766B-4FFB-4CF6-8ED0-AE1C72901AF0}"/>
          </ac:spMkLst>
        </pc:spChg>
        <pc:spChg chg="mod">
          <ac:chgData name="Elena G Blanco" userId="34c9c75481830947" providerId="Windows Live" clId="Web-{152828FB-CCDB-45C5-AA87-3273AE4EC2C3}" dt="2021-12-30T10:16:10.948" v="534" actId="20577"/>
          <ac:spMkLst>
            <pc:docMk/>
            <pc:sldMk cId="1507218542" sldId="280"/>
            <ac:spMk id="5" creationId="{6EC4D445-1268-4D24-8FEC-4406081F513B}"/>
          </ac:spMkLst>
        </pc:spChg>
        <pc:spChg chg="del">
          <ac:chgData name="Elena G Blanco" userId="34c9c75481830947" providerId="Windows Live" clId="Web-{152828FB-CCDB-45C5-AA87-3273AE4EC2C3}" dt="2021-12-30T10:15:47.087" v="514"/>
          <ac:spMkLst>
            <pc:docMk/>
            <pc:sldMk cId="1507218542" sldId="280"/>
            <ac:spMk id="6" creationId="{D00ABC1D-D9D7-4428-8463-8839B58233F3}"/>
          </ac:spMkLst>
        </pc:spChg>
      </pc:sldChg>
      <pc:sldChg chg="del">
        <pc:chgData name="Elena G Blanco" userId="34c9c75481830947" providerId="Windows Live" clId="Web-{152828FB-CCDB-45C5-AA87-3273AE4EC2C3}" dt="2021-12-30T10:16:37.887" v="545"/>
        <pc:sldMkLst>
          <pc:docMk/>
          <pc:sldMk cId="1632566721" sldId="281"/>
        </pc:sldMkLst>
      </pc:sldChg>
      <pc:sldChg chg="del">
        <pc:chgData name="Elena G Blanco" userId="34c9c75481830947" providerId="Windows Live" clId="Web-{152828FB-CCDB-45C5-AA87-3273AE4EC2C3}" dt="2021-12-30T10:16:37.887" v="544"/>
        <pc:sldMkLst>
          <pc:docMk/>
          <pc:sldMk cId="1671012836" sldId="282"/>
        </pc:sldMkLst>
      </pc:sldChg>
      <pc:sldChg chg="del">
        <pc:chgData name="Elena G Blanco" userId="34c9c75481830947" providerId="Windows Live" clId="Web-{152828FB-CCDB-45C5-AA87-3273AE4EC2C3}" dt="2021-12-30T10:16:37.871" v="543"/>
        <pc:sldMkLst>
          <pc:docMk/>
          <pc:sldMk cId="238026939" sldId="283"/>
        </pc:sldMkLst>
      </pc:sldChg>
      <pc:sldChg chg="del">
        <pc:chgData name="Elena G Blanco" userId="34c9c75481830947" providerId="Windows Live" clId="Web-{152828FB-CCDB-45C5-AA87-3273AE4EC2C3}" dt="2021-12-30T10:16:37.871" v="540"/>
        <pc:sldMkLst>
          <pc:docMk/>
          <pc:sldMk cId="510593406" sldId="284"/>
        </pc:sldMkLst>
      </pc:sldChg>
      <pc:sldChg chg="del">
        <pc:chgData name="Elena G Blanco" userId="34c9c75481830947" providerId="Windows Live" clId="Web-{152828FB-CCDB-45C5-AA87-3273AE4EC2C3}" dt="2021-12-30T10:16:37.871" v="542"/>
        <pc:sldMkLst>
          <pc:docMk/>
          <pc:sldMk cId="4091876797" sldId="285"/>
        </pc:sldMkLst>
      </pc:sldChg>
      <pc:sldChg chg="del">
        <pc:chgData name="Elena G Blanco" userId="34c9c75481830947" providerId="Windows Live" clId="Web-{152828FB-CCDB-45C5-AA87-3273AE4EC2C3}" dt="2021-12-30T10:16:37.871" v="539"/>
        <pc:sldMkLst>
          <pc:docMk/>
          <pc:sldMk cId="2292572031" sldId="286"/>
        </pc:sldMkLst>
      </pc:sldChg>
      <pc:sldChg chg="del">
        <pc:chgData name="Elena G Blanco" userId="34c9c75481830947" providerId="Windows Live" clId="Web-{152828FB-CCDB-45C5-AA87-3273AE4EC2C3}" dt="2021-12-30T10:16:37.855" v="538"/>
        <pc:sldMkLst>
          <pc:docMk/>
          <pc:sldMk cId="416753516" sldId="287"/>
        </pc:sldMkLst>
      </pc:sldChg>
      <pc:sldChg chg="del">
        <pc:chgData name="Elena G Blanco" userId="34c9c75481830947" providerId="Windows Live" clId="Web-{152828FB-CCDB-45C5-AA87-3273AE4EC2C3}" dt="2021-12-30T10:16:37.855" v="537"/>
        <pc:sldMkLst>
          <pc:docMk/>
          <pc:sldMk cId="730418043" sldId="290"/>
        </pc:sldMkLst>
      </pc:sldChg>
      <pc:sldChg chg="del">
        <pc:chgData name="Elena G Blanco" userId="34c9c75481830947" providerId="Windows Live" clId="Web-{152828FB-CCDB-45C5-AA87-3273AE4EC2C3}" dt="2021-12-30T10:16:37.855" v="536"/>
        <pc:sldMkLst>
          <pc:docMk/>
          <pc:sldMk cId="2009008792" sldId="291"/>
        </pc:sldMkLst>
      </pc:sldChg>
      <pc:sldChg chg="addSp modSp new">
        <pc:chgData name="Elena G Blanco" userId="34c9c75481830947" providerId="Windows Live" clId="Web-{152828FB-CCDB-45C5-AA87-3273AE4EC2C3}" dt="2021-12-30T10:05:13.021" v="197" actId="1076"/>
        <pc:sldMkLst>
          <pc:docMk/>
          <pc:sldMk cId="3140779345" sldId="292"/>
        </pc:sldMkLst>
        <pc:spChg chg="add mod">
          <ac:chgData name="Elena G Blanco" userId="34c9c75481830947" providerId="Windows Live" clId="Web-{152828FB-CCDB-45C5-AA87-3273AE4EC2C3}" dt="2021-12-30T10:03:41.766" v="46" actId="1076"/>
          <ac:spMkLst>
            <pc:docMk/>
            <pc:sldMk cId="3140779345" sldId="292"/>
            <ac:spMk id="2" creationId="{3D1C08CB-2A74-45C7-A2C9-DD2418515E68}"/>
          </ac:spMkLst>
        </pc:spChg>
        <pc:spChg chg="add mod">
          <ac:chgData name="Elena G Blanco" userId="34c9c75481830947" providerId="Windows Live" clId="Web-{152828FB-CCDB-45C5-AA87-3273AE4EC2C3}" dt="2021-12-30T10:04:33.706" v="134" actId="14100"/>
          <ac:spMkLst>
            <pc:docMk/>
            <pc:sldMk cId="3140779345" sldId="292"/>
            <ac:spMk id="3" creationId="{9CE2E6E2-1960-4F48-BF65-DFA4D2CA5685}"/>
          </ac:spMkLst>
        </pc:spChg>
        <pc:spChg chg="add mod">
          <ac:chgData name="Elena G Blanco" userId="34c9c75481830947" providerId="Windows Live" clId="Web-{152828FB-CCDB-45C5-AA87-3273AE4EC2C3}" dt="2021-12-30T10:05:13.021" v="197" actId="1076"/>
          <ac:spMkLst>
            <pc:docMk/>
            <pc:sldMk cId="3140779345" sldId="292"/>
            <ac:spMk id="4" creationId="{D28335F4-AE08-4487-9473-522C719641D4}"/>
          </ac:spMkLst>
        </pc:spChg>
      </pc:sldChg>
      <pc:sldChg chg="new del">
        <pc:chgData name="Elena G Blanco" userId="34c9c75481830947" providerId="Windows Live" clId="Web-{152828FB-CCDB-45C5-AA87-3273AE4EC2C3}" dt="2021-12-30T10:10:19.115" v="397"/>
        <pc:sldMkLst>
          <pc:docMk/>
          <pc:sldMk cId="167503753" sldId="293"/>
        </pc:sldMkLst>
      </pc:sldChg>
      <pc:sldChg chg="modSp new">
        <pc:chgData name="Elena G Blanco" userId="34c9c75481830947" providerId="Windows Live" clId="Web-{152828FB-CCDB-45C5-AA87-3273AE4EC2C3}" dt="2021-12-30T10:06:28.134" v="203" actId="20577"/>
        <pc:sldMkLst>
          <pc:docMk/>
          <pc:sldMk cId="3118911224" sldId="294"/>
        </pc:sldMkLst>
        <pc:spChg chg="mod">
          <ac:chgData name="Elena G Blanco" userId="34c9c75481830947" providerId="Windows Live" clId="Web-{152828FB-CCDB-45C5-AA87-3273AE4EC2C3}" dt="2021-12-30T10:06:28.134" v="203" actId="20577"/>
          <ac:spMkLst>
            <pc:docMk/>
            <pc:sldMk cId="3118911224" sldId="294"/>
            <ac:spMk id="2" creationId="{03F52824-6F73-4AD4-A894-EA3065A5788D}"/>
          </ac:spMkLst>
        </pc:spChg>
      </pc:sldChg>
      <pc:sldChg chg="modSp add del replId">
        <pc:chgData name="Elena G Blanco" userId="34c9c75481830947" providerId="Windows Live" clId="Web-{152828FB-CCDB-45C5-AA87-3273AE4EC2C3}" dt="2021-12-30T10:06:38.150" v="208"/>
        <pc:sldMkLst>
          <pc:docMk/>
          <pc:sldMk cId="784089068" sldId="295"/>
        </pc:sldMkLst>
        <pc:spChg chg="mod">
          <ac:chgData name="Elena G Blanco" userId="34c9c75481830947" providerId="Windows Live" clId="Web-{152828FB-CCDB-45C5-AA87-3273AE4EC2C3}" dt="2021-12-30T10:06:33.759" v="207" actId="20577"/>
          <ac:spMkLst>
            <pc:docMk/>
            <pc:sldMk cId="784089068" sldId="295"/>
            <ac:spMk id="2" creationId="{03F52824-6F73-4AD4-A894-EA3065A5788D}"/>
          </ac:spMkLst>
        </pc:spChg>
      </pc:sldChg>
      <pc:sldChg chg="modSp new ord">
        <pc:chgData name="Elena G Blanco" userId="34c9c75481830947" providerId="Windows Live" clId="Web-{152828FB-CCDB-45C5-AA87-3273AE4EC2C3}" dt="2021-12-30T10:08:43.188" v="392" actId="20577"/>
        <pc:sldMkLst>
          <pc:docMk/>
          <pc:sldMk cId="1085540546" sldId="295"/>
        </pc:sldMkLst>
        <pc:spChg chg="mod">
          <ac:chgData name="Elena G Blanco" userId="34c9c75481830947" providerId="Windows Live" clId="Web-{152828FB-CCDB-45C5-AA87-3273AE4EC2C3}" dt="2021-12-30T10:06:49.870" v="221" actId="20577"/>
          <ac:spMkLst>
            <pc:docMk/>
            <pc:sldMk cId="1085540546" sldId="295"/>
            <ac:spMk id="2" creationId="{E511480D-C616-4323-822F-70EDC87AFC87}"/>
          </ac:spMkLst>
        </pc:spChg>
        <pc:spChg chg="mod">
          <ac:chgData name="Elena G Blanco" userId="34c9c75481830947" providerId="Windows Live" clId="Web-{152828FB-CCDB-45C5-AA87-3273AE4EC2C3}" dt="2021-12-30T10:08:43.188" v="392" actId="20577"/>
          <ac:spMkLst>
            <pc:docMk/>
            <pc:sldMk cId="1085540546" sldId="295"/>
            <ac:spMk id="3" creationId="{5B4A7FE0-2A91-4E75-95A3-46DC10A8E089}"/>
          </ac:spMkLst>
        </pc:spChg>
        <pc:spChg chg="mod">
          <ac:chgData name="Elena G Blanco" userId="34c9c75481830947" providerId="Windows Live" clId="Web-{152828FB-CCDB-45C5-AA87-3273AE4EC2C3}" dt="2021-12-30T10:08:37.844" v="390" actId="20577"/>
          <ac:spMkLst>
            <pc:docMk/>
            <pc:sldMk cId="1085540546" sldId="295"/>
            <ac:spMk id="4" creationId="{6BB2D030-6745-4C3A-A85E-8A3135AA17C7}"/>
          </ac:spMkLst>
        </pc:spChg>
      </pc:sldChg>
      <pc:sldChg chg="modSp add ord replId">
        <pc:chgData name="Elena G Blanco" userId="34c9c75481830947" providerId="Windows Live" clId="Web-{152828FB-CCDB-45C5-AA87-3273AE4EC2C3}" dt="2021-12-30T10:12:33.373" v="420" actId="20577"/>
        <pc:sldMkLst>
          <pc:docMk/>
          <pc:sldMk cId="439929639" sldId="296"/>
        </pc:sldMkLst>
        <pc:spChg chg="mod">
          <ac:chgData name="Elena G Blanco" userId="34c9c75481830947" providerId="Windows Live" clId="Web-{152828FB-CCDB-45C5-AA87-3273AE4EC2C3}" dt="2021-12-30T10:12:33.373" v="420" actId="20577"/>
          <ac:spMkLst>
            <pc:docMk/>
            <pc:sldMk cId="439929639" sldId="296"/>
            <ac:spMk id="2" creationId="{03F52824-6F73-4AD4-A894-EA3065A5788D}"/>
          </ac:spMkLst>
        </pc:spChg>
      </pc:sldChg>
      <pc:sldChg chg="modSp add replId">
        <pc:chgData name="Elena G Blanco" userId="34c9c75481830947" providerId="Windows Live" clId="Web-{152828FB-CCDB-45C5-AA87-3273AE4EC2C3}" dt="2021-12-30T10:12:28.622" v="416" actId="20577"/>
        <pc:sldMkLst>
          <pc:docMk/>
          <pc:sldMk cId="2687538179" sldId="297"/>
        </pc:sldMkLst>
        <pc:spChg chg="mod">
          <ac:chgData name="Elena G Blanco" userId="34c9c75481830947" providerId="Windows Live" clId="Web-{152828FB-CCDB-45C5-AA87-3273AE4EC2C3}" dt="2021-12-30T10:12:28.622" v="416" actId="20577"/>
          <ac:spMkLst>
            <pc:docMk/>
            <pc:sldMk cId="2687538179" sldId="297"/>
            <ac:spMk id="2" creationId="{03F52824-6F73-4AD4-A894-EA3065A5788D}"/>
          </ac:spMkLst>
        </pc:spChg>
      </pc:sldChg>
      <pc:sldChg chg="modSp add replId">
        <pc:chgData name="Elena G Blanco" userId="34c9c75481830947" providerId="Windows Live" clId="Web-{152828FB-CCDB-45C5-AA87-3273AE4EC2C3}" dt="2021-12-30T10:14:05.112" v="424" actId="20577"/>
        <pc:sldMkLst>
          <pc:docMk/>
          <pc:sldMk cId="2797344342" sldId="298"/>
        </pc:sldMkLst>
        <pc:spChg chg="mod">
          <ac:chgData name="Elena G Blanco" userId="34c9c75481830947" providerId="Windows Live" clId="Web-{152828FB-CCDB-45C5-AA87-3273AE4EC2C3}" dt="2021-12-30T10:14:05.112" v="424" actId="20577"/>
          <ac:spMkLst>
            <pc:docMk/>
            <pc:sldMk cId="2797344342" sldId="298"/>
            <ac:spMk id="2" creationId="{03F52824-6F73-4AD4-A894-EA3065A5788D}"/>
          </ac:spMkLst>
        </pc:spChg>
      </pc:sldChg>
      <pc:sldChg chg="modSp add replId">
        <pc:chgData name="Elena G Blanco" userId="34c9c75481830947" providerId="Windows Live" clId="Web-{152828FB-CCDB-45C5-AA87-3273AE4EC2C3}" dt="2021-12-30T10:15:13.194" v="502" actId="20577"/>
        <pc:sldMkLst>
          <pc:docMk/>
          <pc:sldMk cId="2622303252" sldId="299"/>
        </pc:sldMkLst>
        <pc:spChg chg="mod">
          <ac:chgData name="Elena G Blanco" userId="34c9c75481830947" providerId="Windows Live" clId="Web-{152828FB-CCDB-45C5-AA87-3273AE4EC2C3}" dt="2021-12-30T10:14:16.987" v="441" actId="20577"/>
          <ac:spMkLst>
            <pc:docMk/>
            <pc:sldMk cId="2622303252" sldId="299"/>
            <ac:spMk id="2" creationId="{03F52824-6F73-4AD4-A894-EA3065A5788D}"/>
          </ac:spMkLst>
        </pc:spChg>
        <pc:spChg chg="mod">
          <ac:chgData name="Elena G Blanco" userId="34c9c75481830947" providerId="Windows Live" clId="Web-{152828FB-CCDB-45C5-AA87-3273AE4EC2C3}" dt="2021-12-30T10:15:13.194" v="502" actId="20577"/>
          <ac:spMkLst>
            <pc:docMk/>
            <pc:sldMk cId="2622303252" sldId="299"/>
            <ac:spMk id="3" creationId="{A168FF2B-26A4-4C4C-B722-3FC3CD74BD9A}"/>
          </ac:spMkLst>
        </pc:spChg>
      </pc:sldChg>
    </pc:docChg>
  </pc:docChgLst>
  <pc:docChgLst>
    <pc:chgData name="Elena G Blanco" userId="34c9c75481830947" providerId="Windows Live" clId="Web-{FBBC8AA5-35A9-4F56-909D-9276BF57CFD8}"/>
    <pc:docChg chg="modSld">
      <pc:chgData name="Elena G Blanco" userId="34c9c75481830947" providerId="Windows Live" clId="Web-{FBBC8AA5-35A9-4F56-909D-9276BF57CFD8}" dt="2021-12-31T10:38:56.337" v="829" actId="20577"/>
      <pc:docMkLst>
        <pc:docMk/>
      </pc:docMkLst>
      <pc:sldChg chg="modSp">
        <pc:chgData name="Elena G Blanco" userId="34c9c75481830947" providerId="Windows Live" clId="Web-{FBBC8AA5-35A9-4F56-909D-9276BF57CFD8}" dt="2021-12-31T10:38:35.446" v="828"/>
        <pc:sldMkLst>
          <pc:docMk/>
          <pc:sldMk cId="3852120625" sldId="257"/>
        </pc:sldMkLst>
        <pc:picChg chg="mod">
          <ac:chgData name="Elena G Blanco" userId="34c9c75481830947" providerId="Windows Live" clId="Web-{FBBC8AA5-35A9-4F56-909D-9276BF57CFD8}" dt="2021-12-31T10:38:35.446" v="828"/>
          <ac:picMkLst>
            <pc:docMk/>
            <pc:sldMk cId="3852120625" sldId="257"/>
            <ac:picMk id="5" creationId="{0769CD58-E93B-4E0E-8F2C-CB4AFAAEF248}"/>
          </ac:picMkLst>
        </pc:picChg>
      </pc:sldChg>
      <pc:sldChg chg="addSp modSp">
        <pc:chgData name="Elena G Blanco" userId="34c9c75481830947" providerId="Windows Live" clId="Web-{FBBC8AA5-35A9-4F56-909D-9276BF57CFD8}" dt="2021-12-31T10:35:12.580" v="826" actId="1076"/>
        <pc:sldMkLst>
          <pc:docMk/>
          <pc:sldMk cId="3140779345" sldId="292"/>
        </pc:sldMkLst>
        <pc:spChg chg="mod">
          <ac:chgData name="Elena G Blanco" userId="34c9c75481830947" providerId="Windows Live" clId="Web-{FBBC8AA5-35A9-4F56-909D-9276BF57CFD8}" dt="2021-12-31T10:35:12.580" v="826" actId="1076"/>
          <ac:spMkLst>
            <pc:docMk/>
            <pc:sldMk cId="3140779345" sldId="292"/>
            <ac:spMk id="2" creationId="{3D1C08CB-2A74-45C7-A2C9-DD2418515E68}"/>
          </ac:spMkLst>
        </pc:spChg>
        <pc:spChg chg="mod">
          <ac:chgData name="Elena G Blanco" userId="34c9c75481830947" providerId="Windows Live" clId="Web-{FBBC8AA5-35A9-4F56-909D-9276BF57CFD8}" dt="2021-12-31T10:19:11.923" v="3" actId="1076"/>
          <ac:spMkLst>
            <pc:docMk/>
            <pc:sldMk cId="3140779345" sldId="292"/>
            <ac:spMk id="3" creationId="{9CE2E6E2-1960-4F48-BF65-DFA4D2CA5685}"/>
          </ac:spMkLst>
        </pc:spChg>
        <pc:spChg chg="mod">
          <ac:chgData name="Elena G Blanco" userId="34c9c75481830947" providerId="Windows Live" clId="Web-{FBBC8AA5-35A9-4F56-909D-9276BF57CFD8}" dt="2021-12-31T10:19:35.424" v="11" actId="20577"/>
          <ac:spMkLst>
            <pc:docMk/>
            <pc:sldMk cId="3140779345" sldId="292"/>
            <ac:spMk id="4" creationId="{D28335F4-AE08-4487-9473-522C719641D4}"/>
          </ac:spMkLst>
        </pc:spChg>
        <pc:picChg chg="add mod">
          <ac:chgData name="Elena G Blanco" userId="34c9c75481830947" providerId="Windows Live" clId="Web-{FBBC8AA5-35A9-4F56-909D-9276BF57CFD8}" dt="2021-12-31T10:35:08.220" v="825" actId="1076"/>
          <ac:picMkLst>
            <pc:docMk/>
            <pc:sldMk cId="3140779345" sldId="292"/>
            <ac:picMk id="5" creationId="{C1205F14-537F-4A98-BD09-121038F45562}"/>
          </ac:picMkLst>
        </pc:picChg>
      </pc:sldChg>
      <pc:sldChg chg="addSp modSp addAnim modAnim">
        <pc:chgData name="Elena G Blanco" userId="34c9c75481830947" providerId="Windows Live" clId="Web-{FBBC8AA5-35A9-4F56-909D-9276BF57CFD8}" dt="2021-12-31T10:26:21.999" v="330"/>
        <pc:sldMkLst>
          <pc:docMk/>
          <pc:sldMk cId="3118911224" sldId="294"/>
        </pc:sldMkLst>
        <pc:spChg chg="mod">
          <ac:chgData name="Elena G Blanco" userId="34c9c75481830947" providerId="Windows Live" clId="Web-{FBBC8AA5-35A9-4F56-909D-9276BF57CFD8}" dt="2021-12-31T10:23:30.541" v="138" actId="20577"/>
          <ac:spMkLst>
            <pc:docMk/>
            <pc:sldMk cId="3118911224" sldId="294"/>
            <ac:spMk id="3" creationId="{A168FF2B-26A4-4C4C-B722-3FC3CD74BD9A}"/>
          </ac:spMkLst>
        </pc:spChg>
        <pc:spChg chg="add mod">
          <ac:chgData name="Elena G Blanco" userId="34c9c75481830947" providerId="Windows Live" clId="Web-{FBBC8AA5-35A9-4F56-909D-9276BF57CFD8}" dt="2021-12-31T10:25:32.045" v="322" actId="20577"/>
          <ac:spMkLst>
            <pc:docMk/>
            <pc:sldMk cId="3118911224" sldId="294"/>
            <ac:spMk id="5" creationId="{E203BC51-47B5-47BD-9046-25D937DCFDC2}"/>
          </ac:spMkLst>
        </pc:spChg>
        <pc:spChg chg="add mod">
          <ac:chgData name="Elena G Blanco" userId="34c9c75481830947" providerId="Windows Live" clId="Web-{FBBC8AA5-35A9-4F56-909D-9276BF57CFD8}" dt="2021-12-31T10:24:50.809" v="269" actId="20577"/>
          <ac:spMkLst>
            <pc:docMk/>
            <pc:sldMk cId="3118911224" sldId="294"/>
            <ac:spMk id="7" creationId="{389E66CC-487A-456D-B09A-19B3D2160F72}"/>
          </ac:spMkLst>
        </pc:spChg>
        <pc:spChg chg="add mod">
          <ac:chgData name="Elena G Blanco" userId="34c9c75481830947" providerId="Windows Live" clId="Web-{FBBC8AA5-35A9-4F56-909D-9276BF57CFD8}" dt="2021-12-31T10:25:27.498" v="320" actId="20577"/>
          <ac:spMkLst>
            <pc:docMk/>
            <pc:sldMk cId="3118911224" sldId="294"/>
            <ac:spMk id="8" creationId="{0EFE9E70-BFED-42B0-9309-3474E5CDDA09}"/>
          </ac:spMkLst>
        </pc:spChg>
      </pc:sldChg>
      <pc:sldChg chg="modSp">
        <pc:chgData name="Elena G Blanco" userId="34c9c75481830947" providerId="Windows Live" clId="Web-{FBBC8AA5-35A9-4F56-909D-9276BF57CFD8}" dt="2021-12-31T10:30:19.226" v="609" actId="14100"/>
        <pc:sldMkLst>
          <pc:docMk/>
          <pc:sldMk cId="439929639" sldId="296"/>
        </pc:sldMkLst>
        <pc:spChg chg="mod">
          <ac:chgData name="Elena G Blanco" userId="34c9c75481830947" providerId="Windows Live" clId="Web-{FBBC8AA5-35A9-4F56-909D-9276BF57CFD8}" dt="2021-12-31T10:30:19.226" v="609" actId="14100"/>
          <ac:spMkLst>
            <pc:docMk/>
            <pc:sldMk cId="439929639" sldId="296"/>
            <ac:spMk id="3" creationId="{A168FF2B-26A4-4C4C-B722-3FC3CD74BD9A}"/>
          </ac:spMkLst>
        </pc:spChg>
      </pc:sldChg>
      <pc:sldChg chg="modSp">
        <pc:chgData name="Elena G Blanco" userId="34c9c75481830947" providerId="Windows Live" clId="Web-{FBBC8AA5-35A9-4F56-909D-9276BF57CFD8}" dt="2021-12-31T10:32:19.323" v="690" actId="20577"/>
        <pc:sldMkLst>
          <pc:docMk/>
          <pc:sldMk cId="2687538179" sldId="297"/>
        </pc:sldMkLst>
        <pc:spChg chg="mod">
          <ac:chgData name="Elena G Blanco" userId="34c9c75481830947" providerId="Windows Live" clId="Web-{FBBC8AA5-35A9-4F56-909D-9276BF57CFD8}" dt="2021-12-31T10:32:19.323" v="690" actId="20577"/>
          <ac:spMkLst>
            <pc:docMk/>
            <pc:sldMk cId="2687538179" sldId="297"/>
            <ac:spMk id="3" creationId="{A168FF2B-26A4-4C4C-B722-3FC3CD74BD9A}"/>
          </ac:spMkLst>
        </pc:spChg>
      </pc:sldChg>
      <pc:sldChg chg="modSp">
        <pc:chgData name="Elena G Blanco" userId="34c9c75481830947" providerId="Windows Live" clId="Web-{FBBC8AA5-35A9-4F56-909D-9276BF57CFD8}" dt="2021-12-31T10:35:03.548" v="822" actId="20577"/>
        <pc:sldMkLst>
          <pc:docMk/>
          <pc:sldMk cId="2797344342" sldId="298"/>
        </pc:sldMkLst>
        <pc:spChg chg="mod">
          <ac:chgData name="Elena G Blanco" userId="34c9c75481830947" providerId="Windows Live" clId="Web-{FBBC8AA5-35A9-4F56-909D-9276BF57CFD8}" dt="2021-12-31T10:35:03.548" v="822" actId="20577"/>
          <ac:spMkLst>
            <pc:docMk/>
            <pc:sldMk cId="2797344342" sldId="298"/>
            <ac:spMk id="3" creationId="{A168FF2B-26A4-4C4C-B722-3FC3CD74BD9A}"/>
          </ac:spMkLst>
        </pc:spChg>
      </pc:sldChg>
      <pc:sldChg chg="modSp">
        <pc:chgData name="Elena G Blanco" userId="34c9c75481830947" providerId="Windows Live" clId="Web-{FBBC8AA5-35A9-4F56-909D-9276BF57CFD8}" dt="2021-12-31T10:38:56.337" v="829" actId="20577"/>
        <pc:sldMkLst>
          <pc:docMk/>
          <pc:sldMk cId="2622303252" sldId="299"/>
        </pc:sldMkLst>
        <pc:spChg chg="mod">
          <ac:chgData name="Elena G Blanco" userId="34c9c75481830947" providerId="Windows Live" clId="Web-{FBBC8AA5-35A9-4F56-909D-9276BF57CFD8}" dt="2021-12-31T10:38:56.337" v="829" actId="20577"/>
          <ac:spMkLst>
            <pc:docMk/>
            <pc:sldMk cId="2622303252" sldId="299"/>
            <ac:spMk id="3" creationId="{A168FF2B-26A4-4C4C-B722-3FC3CD74BD9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VS 2022 for mac sigue en preview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Se puede desarrollar en Mac usando linea de comandos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5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Elementos comunes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Hot restart permite desarrollar en iOS sin un mac. Se necesita tener iTunes instalado y una cuenta de desarrollador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Podemos depurar en Android con WSA</a:t>
            </a:r>
          </a:p>
          <a:p>
            <a:r>
              <a:rPr lang="en-ES" dirty="0"/>
              <a:t>…Live visual tree, XAML live previewer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Mejor rendimiento porque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renderers,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reflexión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assembly scanning</a:t>
            </a:r>
            <a:r>
              <a:rPr lang="en-ES" dirty="0"/>
              <a:t>Renderización más sencilla: El mapeo es directo a un control, sin un wrapper por encima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0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Hot reload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Live visual tree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Elementos comunes (imagenes…)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ES" dirty="0"/>
              <a:t>Servicio </a:t>
            </a:r>
            <a:r>
              <a:rPr lang="en-ES"/>
              <a:t>de plataforma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3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jorgediegocrespo.wordpres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jorgediegocrespo@gmail.com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dotnet/maui" TargetMode="External"/><Relationship Id="rId5" Type="http://schemas.openxmlformats.org/officeDocument/2006/relationships/hyperlink" Target="https://docs.microsoft.com/en-us/dotnet/maui/" TargetMode="Externa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raw.githubusercontent.com/dotnet-presentations/dotNETConf/master/2021/MainEvent/DigitalSWAG/Wallpapers/1920x1080/jetpack-bot-wallpaper-1920x1080.jpg">
            <a:extLst>
              <a:ext uri="{FF2B5EF4-FFF2-40B4-BE49-F238E27FC236}">
                <a16:creationId xmlns:a16="http://schemas.microsoft.com/office/drawing/2014/main" id="{02D026D6-DBB3-4072-BFD0-6CBD4C0F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3995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B63A17-2BF5-474A-BD14-7B1FEC83CD85}"/>
              </a:ext>
            </a:extLst>
          </p:cNvPr>
          <p:cNvSpPr txBox="1">
            <a:spLocks/>
          </p:cNvSpPr>
          <p:nvPr/>
        </p:nvSpPr>
        <p:spPr>
          <a:xfrm>
            <a:off x="529389" y="4477001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8800" b="1" dirty="0"/>
              <a:t>.NET Conf</a:t>
            </a:r>
          </a:p>
          <a:p>
            <a:r>
              <a:rPr lang="en-US" sz="5400" dirty="0" err="1"/>
              <a:t>Descubre</a:t>
            </a:r>
            <a:r>
              <a:rPr lang="en-US" sz="5400" dirty="0"/>
              <a:t> el </a:t>
            </a:r>
            <a:r>
              <a:rPr lang="en-US" sz="5400" dirty="0" err="1"/>
              <a:t>mundo</a:t>
            </a:r>
            <a:r>
              <a:rPr lang="en-US" sz="5400" dirty="0"/>
              <a:t> de .NET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63D91D-8ACE-4C20-ADE9-A4F455BA5D46}"/>
              </a:ext>
            </a:extLst>
          </p:cNvPr>
          <p:cNvSpPr txBox="1">
            <a:spLocks/>
          </p:cNvSpPr>
          <p:nvPr/>
        </p:nvSpPr>
        <p:spPr>
          <a:xfrm>
            <a:off x="8369710" y="354052"/>
            <a:ext cx="382229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/>
              <a:t>22 de </a:t>
            </a:r>
            <a:r>
              <a:rPr lang="en-US" sz="3200" dirty="0" err="1"/>
              <a:t>Enero</a:t>
            </a:r>
            <a:r>
              <a:rPr lang="en-US" sz="32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1480D-C616-4323-822F-70EDC87A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Migrando desde </a:t>
            </a:r>
            <a:r>
              <a:rPr lang="es-ES" dirty="0" err="1">
                <a:latin typeface="Open Sans"/>
                <a:ea typeface="Open Sans"/>
                <a:cs typeface="Open Sans"/>
              </a:rPr>
              <a:t>Xamarin</a:t>
            </a:r>
            <a:endParaRPr lang="es-ES" dirty="0"/>
          </a:p>
        </p:txBody>
      </p:sp>
      <p:sp>
        <p:nvSpPr>
          <p:cNvPr id="10" name="Rectángulo redondeado 7">
            <a:extLst>
              <a:ext uri="{FF2B5EF4-FFF2-40B4-BE49-F238E27FC236}">
                <a16:creationId xmlns:a16="http://schemas.microsoft.com/office/drawing/2014/main" id="{0E158971-4736-1945-9A58-B6899885E0D6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7467600" cy="743404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.NET upgrade assistant</a:t>
            </a:r>
          </a:p>
        </p:txBody>
      </p:sp>
      <p:sp>
        <p:nvSpPr>
          <p:cNvPr id="11" name="Rectángulo redondeado 7">
            <a:extLst>
              <a:ext uri="{FF2B5EF4-FFF2-40B4-BE49-F238E27FC236}">
                <a16:creationId xmlns:a16="http://schemas.microsoft.com/office/drawing/2014/main" id="{F753AE78-1202-CA49-BAF6-4A632FC732A5}"/>
              </a:ext>
            </a:extLst>
          </p:cNvPr>
          <p:cNvSpPr txBox="1">
            <a:spLocks/>
          </p:cNvSpPr>
          <p:nvPr/>
        </p:nvSpPr>
        <p:spPr>
          <a:xfrm>
            <a:off x="838200" y="2871447"/>
            <a:ext cx="7467600" cy="743404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 err="1">
                <a:solidFill>
                  <a:schemeClr val="bg1"/>
                </a:solidFill>
              </a:rPr>
              <a:t>Nugets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7">
            <a:extLst>
              <a:ext uri="{FF2B5EF4-FFF2-40B4-BE49-F238E27FC236}">
                <a16:creationId xmlns:a16="http://schemas.microsoft.com/office/drawing/2014/main" id="{D6AF55DF-EF6D-D143-AC2E-FD9069C51263}"/>
              </a:ext>
            </a:extLst>
          </p:cNvPr>
          <p:cNvSpPr txBox="1">
            <a:spLocks/>
          </p:cNvSpPr>
          <p:nvPr/>
        </p:nvSpPr>
        <p:spPr>
          <a:xfrm>
            <a:off x="838200" y="3917268"/>
            <a:ext cx="7467600" cy="743404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 err="1">
                <a:solidFill>
                  <a:schemeClr val="bg1"/>
                </a:solidFill>
              </a:rPr>
              <a:t>Renderers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3" name="Rectángulo redondeado 7">
            <a:extLst>
              <a:ext uri="{FF2B5EF4-FFF2-40B4-BE49-F238E27FC236}">
                <a16:creationId xmlns:a16="http://schemas.microsoft.com/office/drawing/2014/main" id="{A3121C14-AB9F-0C4D-8B5D-98C6EC70A902}"/>
              </a:ext>
            </a:extLst>
          </p:cNvPr>
          <p:cNvSpPr txBox="1">
            <a:spLocks/>
          </p:cNvSpPr>
          <p:nvPr/>
        </p:nvSpPr>
        <p:spPr>
          <a:xfrm>
            <a:off x="838200" y="4963089"/>
            <a:ext cx="7467600" cy="743404"/>
          </a:xfrm>
          <a:prstGeom prst="roundRect">
            <a:avLst>
              <a:gd name="adj" fmla="val 1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 err="1">
                <a:solidFill>
                  <a:schemeClr val="bg1"/>
                </a:solidFill>
              </a:rPr>
              <a:t>Backup</a:t>
            </a:r>
            <a:r>
              <a:rPr lang="es-ES" sz="3600" dirty="0">
                <a:solidFill>
                  <a:schemeClr val="bg1"/>
                </a:solidFill>
              </a:rPr>
              <a:t>, Paciencia y adaptación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F04F8CC-E715-B649-8B7C-78624FED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328" y="1767748"/>
            <a:ext cx="5116775" cy="41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4023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051136"/>
            <a:ext cx="10515600" cy="206347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Open Sans"/>
                <a:ea typeface="Open Sans"/>
                <a:cs typeface="Open Sans"/>
              </a:rPr>
              <a:t>Preguntas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136183"/>
            <a:ext cx="10515600" cy="2316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Jorge Diego Crespo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@</a:t>
            </a:r>
            <a:r>
              <a:rPr lang="en-US" dirty="0" err="1">
                <a:latin typeface="Open Sans"/>
                <a:ea typeface="Open Sans"/>
                <a:cs typeface="Open Sans"/>
              </a:rPr>
              <a:t>jorgedcrespo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jorgediegocrespo@gmail.com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https://jorgediegocrespo.wordpress.com/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98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9" y="4946650"/>
            <a:ext cx="10515600" cy="994483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6C5EA-1B33-4860-8D6A-A17570951052}"/>
              </a:ext>
            </a:extLst>
          </p:cNvPr>
          <p:cNvSpPr txBox="1"/>
          <p:nvPr/>
        </p:nvSpPr>
        <p:spPr>
          <a:xfrm>
            <a:off x="551399" y="404309"/>
            <a:ext cx="1110845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dirty="0"/>
              <a:t>More about .NET MAUI</a:t>
            </a:r>
            <a:endParaRPr lang="es-ES" dirty="0"/>
          </a:p>
          <a:p>
            <a:pPr algn="ctr"/>
            <a:r>
              <a:rPr lang="en-US" sz="2800" dirty="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https://docs.microsoft.com/en-us/dotnet/maui/</a:t>
            </a:r>
            <a:endParaRPr lang="en-US" sz="2800" dirty="0">
              <a:ea typeface="+mn-lt"/>
              <a:cs typeface="+mn-lt"/>
            </a:endParaRPr>
          </a:p>
          <a:p>
            <a:pPr algn="ctr"/>
            <a:endParaRPr lang="en-US" sz="2800" dirty="0">
              <a:ea typeface="+mn-lt"/>
              <a:cs typeface="+mn-lt"/>
            </a:endParaRPr>
          </a:p>
          <a:p>
            <a:pPr algn="ctr"/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https://github.com/dotnet/maui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424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051136"/>
            <a:ext cx="10515600" cy="206347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Open Sans"/>
                <a:ea typeface="Open Sans"/>
                <a:cs typeface="Open Sans"/>
              </a:rPr>
              <a:t>Introducción</a:t>
            </a:r>
            <a:r>
              <a:rPr lang="en-US" b="1" dirty="0">
                <a:latin typeface="Open Sans"/>
                <a:ea typeface="Open Sans"/>
                <a:cs typeface="Open Sans"/>
              </a:rPr>
              <a:t> a MAUI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3136183"/>
            <a:ext cx="10515600" cy="2316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Jorge Diego Crespo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@</a:t>
            </a:r>
            <a:r>
              <a:rPr lang="en-US" dirty="0" err="1">
                <a:latin typeface="Open Sans"/>
                <a:ea typeface="Open Sans"/>
                <a:cs typeface="Open Sans"/>
              </a:rPr>
              <a:t>jorgedcrespo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 err="1">
                <a:latin typeface="Open Sans"/>
                <a:ea typeface="Open Sans"/>
                <a:cs typeface="Open Sans"/>
              </a:rPr>
              <a:t>jorgediegocrespo@gmail.com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9CD58-E93B-4E0E-8F2C-CB4AFAAEF2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9" t="7857" r="5707" b="24373"/>
          <a:stretch/>
        </p:blipFill>
        <p:spPr>
          <a:xfrm>
            <a:off x="831850" y="4691569"/>
            <a:ext cx="1548000" cy="1565240"/>
          </a:xfrm>
          <a:prstGeom prst="ellipse">
            <a:avLst/>
          </a:prstGeom>
          <a:ln>
            <a:noFill/>
          </a:ln>
          <a:effectLst>
            <a:outerShdw dist="50800"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1C08CB-2A74-45C7-A2C9-DD2418515E68}"/>
              </a:ext>
            </a:extLst>
          </p:cNvPr>
          <p:cNvSpPr txBox="1"/>
          <p:nvPr/>
        </p:nvSpPr>
        <p:spPr>
          <a:xfrm>
            <a:off x="339767" y="276731"/>
            <a:ext cx="715450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600" dirty="0"/>
              <a:t>Qué es .NET MAUI?</a:t>
            </a:r>
            <a:endParaRPr lang="es-ES" sz="6600" dirty="0"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E2E6E2-1960-4F48-BF65-DFA4D2CA5685}"/>
              </a:ext>
            </a:extLst>
          </p:cNvPr>
          <p:cNvSpPr txBox="1"/>
          <p:nvPr/>
        </p:nvSpPr>
        <p:spPr>
          <a:xfrm>
            <a:off x="5703850" y="2063595"/>
            <a:ext cx="5671721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.NET Multi-platform App UI</a:t>
            </a:r>
          </a:p>
          <a:p>
            <a:endParaRPr lang="en-GB" sz="2800" dirty="0"/>
          </a:p>
          <a:p>
            <a:r>
              <a:rPr lang="en-GB" sz="2800" dirty="0"/>
              <a:t>Desarrollo </a:t>
            </a:r>
            <a:r>
              <a:rPr lang="en-GB" sz="2800" dirty="0" err="1"/>
              <a:t>multiplataforma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C# y XAML</a:t>
            </a:r>
          </a:p>
          <a:p>
            <a:endParaRPr lang="en-GB" sz="2800" dirty="0"/>
          </a:p>
          <a:p>
            <a:r>
              <a:rPr lang="en-GB" sz="2800" dirty="0" err="1"/>
              <a:t>Está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preview – </a:t>
            </a:r>
            <a:r>
              <a:rPr lang="en-GB" sz="2800" dirty="0" err="1"/>
              <a:t>Lanzamiento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Q2</a:t>
            </a:r>
          </a:p>
          <a:p>
            <a:endParaRPr lang="es-ES" dirty="0">
              <a:cs typeface="Calibri"/>
            </a:endParaRPr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C1205F14-537F-4A98-BD09-121038F4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052" y="198009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Requisitos</a:t>
            </a:r>
            <a:endParaRPr lang="es-ES" dirty="0"/>
          </a:p>
        </p:txBody>
      </p:sp>
      <p:sp>
        <p:nvSpPr>
          <p:cNvPr id="9" name="Rectángulo redondeado 7">
            <a:extLst>
              <a:ext uri="{FF2B5EF4-FFF2-40B4-BE49-F238E27FC236}">
                <a16:creationId xmlns:a16="http://schemas.microsoft.com/office/drawing/2014/main" id="{45CC25C0-F497-E04C-BDFA-47B44123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7467600" cy="743404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VS 2022 </a:t>
            </a:r>
            <a:r>
              <a:rPr lang="es-ES" sz="3600" dirty="0" err="1">
                <a:solidFill>
                  <a:schemeClr val="bg1"/>
                </a:solidFill>
              </a:rPr>
              <a:t>Preview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7">
            <a:extLst>
              <a:ext uri="{FF2B5EF4-FFF2-40B4-BE49-F238E27FC236}">
                <a16:creationId xmlns:a16="http://schemas.microsoft.com/office/drawing/2014/main" id="{F24C7654-1DB4-3044-8866-5029567B22AE}"/>
              </a:ext>
            </a:extLst>
          </p:cNvPr>
          <p:cNvSpPr txBox="1">
            <a:spLocks/>
          </p:cNvSpPr>
          <p:nvPr/>
        </p:nvSpPr>
        <p:spPr>
          <a:xfrm>
            <a:off x="838200" y="2871447"/>
            <a:ext cx="7467600" cy="743404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Componente .NET MAUI instalado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1" name="Rectángulo redondeado 7">
            <a:extLst>
              <a:ext uri="{FF2B5EF4-FFF2-40B4-BE49-F238E27FC236}">
                <a16:creationId xmlns:a16="http://schemas.microsoft.com/office/drawing/2014/main" id="{6313378A-E618-B047-B263-E675904121AE}"/>
              </a:ext>
            </a:extLst>
          </p:cNvPr>
          <p:cNvSpPr txBox="1">
            <a:spLocks/>
          </p:cNvSpPr>
          <p:nvPr/>
        </p:nvSpPr>
        <p:spPr>
          <a:xfrm>
            <a:off x="838200" y="3917268"/>
            <a:ext cx="7467600" cy="743404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VS </a:t>
            </a:r>
            <a:r>
              <a:rPr lang="es-ES" sz="3600" dirty="0" err="1">
                <a:solidFill>
                  <a:schemeClr val="bg1"/>
                </a:solidFill>
              </a:rPr>
              <a:t>for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dirty="0" err="1">
                <a:solidFill>
                  <a:schemeClr val="bg1"/>
                </a:solidFill>
              </a:rPr>
              <a:t>mac</a:t>
            </a:r>
            <a:r>
              <a:rPr lang="es-ES" sz="3600" dirty="0">
                <a:solidFill>
                  <a:schemeClr val="bg1"/>
                </a:solidFill>
              </a:rPr>
              <a:t> ¿? 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7">
            <a:extLst>
              <a:ext uri="{FF2B5EF4-FFF2-40B4-BE49-F238E27FC236}">
                <a16:creationId xmlns:a16="http://schemas.microsoft.com/office/drawing/2014/main" id="{92A306CB-929B-D141-9F63-622A739A238B}"/>
              </a:ext>
            </a:extLst>
          </p:cNvPr>
          <p:cNvSpPr txBox="1">
            <a:spLocks/>
          </p:cNvSpPr>
          <p:nvPr/>
        </p:nvSpPr>
        <p:spPr>
          <a:xfrm>
            <a:off x="838200" y="4963089"/>
            <a:ext cx="7467600" cy="743404"/>
          </a:xfrm>
          <a:prstGeom prst="roundRect">
            <a:avLst>
              <a:gd name="adj" fmla="val 1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VS </a:t>
            </a:r>
            <a:r>
              <a:rPr lang="es-ES" sz="3600" dirty="0" err="1">
                <a:solidFill>
                  <a:schemeClr val="bg1"/>
                </a:solidFill>
              </a:rPr>
              <a:t>code</a:t>
            </a:r>
            <a:r>
              <a:rPr lang="es-ES" sz="3600" dirty="0">
                <a:solidFill>
                  <a:schemeClr val="bg1"/>
                </a:solidFill>
              </a:rPr>
              <a:t> ¿? 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6E2D592-7309-274C-868F-71D84902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78" y="1690688"/>
            <a:ext cx="4349522" cy="43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89B5818-580B-CE4C-AF31-3E110322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722" y="1438049"/>
            <a:ext cx="5923487" cy="53807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Novedades</a:t>
            </a:r>
            <a:endParaRPr lang="es-ES" dirty="0"/>
          </a:p>
        </p:txBody>
      </p:sp>
      <p:sp>
        <p:nvSpPr>
          <p:cNvPr id="9" name="Rectángulo redondeado 7">
            <a:extLst>
              <a:ext uri="{FF2B5EF4-FFF2-40B4-BE49-F238E27FC236}">
                <a16:creationId xmlns:a16="http://schemas.microsoft.com/office/drawing/2014/main" id="{45CC25C0-F497-E04C-BDFA-47B44123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456" y="1940420"/>
            <a:ext cx="7206343" cy="743404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Proyecto único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7">
            <a:extLst>
              <a:ext uri="{FF2B5EF4-FFF2-40B4-BE49-F238E27FC236}">
                <a16:creationId xmlns:a16="http://schemas.microsoft.com/office/drawing/2014/main" id="{F24C7654-1DB4-3044-8866-5029567B22AE}"/>
              </a:ext>
            </a:extLst>
          </p:cNvPr>
          <p:cNvSpPr txBox="1">
            <a:spLocks/>
          </p:cNvSpPr>
          <p:nvPr/>
        </p:nvSpPr>
        <p:spPr>
          <a:xfrm>
            <a:off x="4147456" y="2894281"/>
            <a:ext cx="7206343" cy="743404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Plataformas soportadas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1" name="Rectángulo redondeado 7">
            <a:extLst>
              <a:ext uri="{FF2B5EF4-FFF2-40B4-BE49-F238E27FC236}">
                <a16:creationId xmlns:a16="http://schemas.microsoft.com/office/drawing/2014/main" id="{6313378A-E618-B047-B263-E675904121AE}"/>
              </a:ext>
            </a:extLst>
          </p:cNvPr>
          <p:cNvSpPr txBox="1">
            <a:spLocks/>
          </p:cNvSpPr>
          <p:nvPr/>
        </p:nvSpPr>
        <p:spPr>
          <a:xfrm>
            <a:off x="4147456" y="3848142"/>
            <a:ext cx="7206344" cy="743404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 err="1">
                <a:solidFill>
                  <a:schemeClr val="bg1"/>
                </a:solidFill>
              </a:rPr>
              <a:t>Blazor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7">
            <a:extLst>
              <a:ext uri="{FF2B5EF4-FFF2-40B4-BE49-F238E27FC236}">
                <a16:creationId xmlns:a16="http://schemas.microsoft.com/office/drawing/2014/main" id="{92A306CB-929B-D141-9F63-622A739A238B}"/>
              </a:ext>
            </a:extLst>
          </p:cNvPr>
          <p:cNvSpPr txBox="1">
            <a:spLocks/>
          </p:cNvSpPr>
          <p:nvPr/>
        </p:nvSpPr>
        <p:spPr>
          <a:xfrm>
            <a:off x="4147456" y="4802003"/>
            <a:ext cx="7206344" cy="743404"/>
          </a:xfrm>
          <a:prstGeom prst="roundRect">
            <a:avLst>
              <a:gd name="adj" fmla="val 1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.NET6 y C#10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04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81D3E71-2106-9048-8FAC-FDED08925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972" y="1210016"/>
            <a:ext cx="4786312" cy="47863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Aumentando nuestra productividad</a:t>
            </a:r>
            <a:endParaRPr lang="es-ES" dirty="0"/>
          </a:p>
        </p:txBody>
      </p:sp>
      <p:sp>
        <p:nvSpPr>
          <p:cNvPr id="9" name="Rectángulo redondeado 7">
            <a:extLst>
              <a:ext uri="{FF2B5EF4-FFF2-40B4-BE49-F238E27FC236}">
                <a16:creationId xmlns:a16="http://schemas.microsoft.com/office/drawing/2014/main" id="{45CC25C0-F497-E04C-BDFA-47B44123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372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Hot </a:t>
            </a:r>
            <a:r>
              <a:rPr lang="es-ES" sz="3600" dirty="0" err="1">
                <a:solidFill>
                  <a:schemeClr val="bg1"/>
                </a:solidFill>
              </a:rPr>
              <a:t>reload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7">
            <a:extLst>
              <a:ext uri="{FF2B5EF4-FFF2-40B4-BE49-F238E27FC236}">
                <a16:creationId xmlns:a16="http://schemas.microsoft.com/office/drawing/2014/main" id="{F24C7654-1DB4-3044-8866-5029567B22AE}"/>
              </a:ext>
            </a:extLst>
          </p:cNvPr>
          <p:cNvSpPr txBox="1">
            <a:spLocks/>
          </p:cNvSpPr>
          <p:nvPr/>
        </p:nvSpPr>
        <p:spPr>
          <a:xfrm>
            <a:off x="838198" y="3619987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Más elementos comunes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1" name="Rectángulo redondeado 7">
            <a:extLst>
              <a:ext uri="{FF2B5EF4-FFF2-40B4-BE49-F238E27FC236}">
                <a16:creationId xmlns:a16="http://schemas.microsoft.com/office/drawing/2014/main" id="{6313378A-E618-B047-B263-E675904121AE}"/>
              </a:ext>
            </a:extLst>
          </p:cNvPr>
          <p:cNvSpPr txBox="1">
            <a:spLocks/>
          </p:cNvSpPr>
          <p:nvPr/>
        </p:nvSpPr>
        <p:spPr>
          <a:xfrm>
            <a:off x="838197" y="2571139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Hot </a:t>
            </a:r>
            <a:r>
              <a:rPr lang="es-ES" sz="3600" dirty="0" err="1">
                <a:solidFill>
                  <a:schemeClr val="bg1"/>
                </a:solidFill>
              </a:rPr>
              <a:t>restart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Rectángulo redondeado 7">
            <a:extLst>
              <a:ext uri="{FF2B5EF4-FFF2-40B4-BE49-F238E27FC236}">
                <a16:creationId xmlns:a16="http://schemas.microsoft.com/office/drawing/2014/main" id="{BA11758D-92DE-9340-B1E7-F901B727267F}"/>
              </a:ext>
            </a:extLst>
          </p:cNvPr>
          <p:cNvSpPr txBox="1">
            <a:spLocks/>
          </p:cNvSpPr>
          <p:nvPr/>
        </p:nvSpPr>
        <p:spPr>
          <a:xfrm>
            <a:off x="838199" y="4668835"/>
            <a:ext cx="8512629" cy="743404"/>
          </a:xfrm>
          <a:prstGeom prst="roundRect">
            <a:avLst>
              <a:gd name="adj" fmla="val 1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Múltiples opciones para código nativo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56250DEA-D8FA-2E4E-80A5-16B188218D9D}"/>
              </a:ext>
            </a:extLst>
          </p:cNvPr>
          <p:cNvSpPr txBox="1">
            <a:spLocks/>
          </p:cNvSpPr>
          <p:nvPr/>
        </p:nvSpPr>
        <p:spPr>
          <a:xfrm>
            <a:off x="838199" y="5714656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FF000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…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2824-6F73-4AD4-A894-EA3065A5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Open Sans"/>
                <a:ea typeface="Open Sans"/>
                <a:cs typeface="Open Sans"/>
              </a:rPr>
              <a:t>Handlers</a:t>
            </a:r>
            <a:r>
              <a:rPr lang="es-ES" dirty="0">
                <a:latin typeface="Open Sans"/>
                <a:ea typeface="Open Sans"/>
                <a:cs typeface="Open Sans"/>
              </a:rPr>
              <a:t> vs </a:t>
            </a:r>
            <a:r>
              <a:rPr lang="es-ES" dirty="0" err="1">
                <a:latin typeface="Open Sans"/>
                <a:ea typeface="Open Sans"/>
                <a:cs typeface="Open Sans"/>
              </a:rPr>
              <a:t>Renderers</a:t>
            </a:r>
            <a:endParaRPr lang="es-ES" dirty="0"/>
          </a:p>
        </p:txBody>
      </p:sp>
      <p:sp>
        <p:nvSpPr>
          <p:cNvPr id="9" name="Rectángulo redondeado 7">
            <a:extLst>
              <a:ext uri="{FF2B5EF4-FFF2-40B4-BE49-F238E27FC236}">
                <a16:creationId xmlns:a16="http://schemas.microsoft.com/office/drawing/2014/main" id="{45CC25C0-F497-E04C-BDFA-47B44123C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851" y="2231971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Mejor rendimiento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8ADC844-BC1C-FB45-8591-788EB862D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0" y="1690688"/>
            <a:ext cx="3951556" cy="3951556"/>
          </a:xfrm>
          <a:prstGeom prst="rect">
            <a:avLst/>
          </a:prstGeom>
        </p:spPr>
      </p:pic>
      <p:sp>
        <p:nvSpPr>
          <p:cNvPr id="10" name="Rectángulo redondeado 7">
            <a:extLst>
              <a:ext uri="{FF2B5EF4-FFF2-40B4-BE49-F238E27FC236}">
                <a16:creationId xmlns:a16="http://schemas.microsoft.com/office/drawing/2014/main" id="{F24C7654-1DB4-3044-8866-5029567B22AE}"/>
              </a:ext>
            </a:extLst>
          </p:cNvPr>
          <p:cNvSpPr txBox="1">
            <a:spLocks/>
          </p:cNvSpPr>
          <p:nvPr/>
        </p:nvSpPr>
        <p:spPr>
          <a:xfrm>
            <a:off x="2966850" y="3429000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Más fácil de implementar</a:t>
            </a:r>
          </a:p>
        </p:txBody>
      </p:sp>
      <p:sp>
        <p:nvSpPr>
          <p:cNvPr id="7" name="Rectángulo redondeado 7">
            <a:extLst>
              <a:ext uri="{FF2B5EF4-FFF2-40B4-BE49-F238E27FC236}">
                <a16:creationId xmlns:a16="http://schemas.microsoft.com/office/drawing/2014/main" id="{BA11758D-92DE-9340-B1E7-F901B727267F}"/>
              </a:ext>
            </a:extLst>
          </p:cNvPr>
          <p:cNvSpPr txBox="1">
            <a:spLocks/>
          </p:cNvSpPr>
          <p:nvPr/>
        </p:nvSpPr>
        <p:spPr>
          <a:xfrm>
            <a:off x="2966850" y="4626029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 err="1">
                <a:solidFill>
                  <a:schemeClr val="bg1"/>
                </a:solidFill>
              </a:rPr>
              <a:t>Renderización</a:t>
            </a:r>
            <a:r>
              <a:rPr lang="es-ES" sz="3600" dirty="0">
                <a:solidFill>
                  <a:schemeClr val="bg1"/>
                </a:solidFill>
              </a:rPr>
              <a:t> más sencilla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6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C4D445-1268-4D24-8FEC-4406081F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Open Sans"/>
                <a:ea typeface="Open Sans"/>
                <a:cs typeface="Open Sans"/>
              </a:rPr>
              <a:t>Demo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1480D-C616-4323-822F-70EDC87A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Open Sans"/>
                <a:ea typeface="Open Sans"/>
                <a:cs typeface="Open Sans"/>
              </a:rPr>
              <a:t>Buen panorama para empezar</a:t>
            </a:r>
            <a:endParaRPr lang="es-ES" dirty="0"/>
          </a:p>
        </p:txBody>
      </p:sp>
      <p:sp>
        <p:nvSpPr>
          <p:cNvPr id="7" name="Rectángulo redondeado 7">
            <a:extLst>
              <a:ext uri="{FF2B5EF4-FFF2-40B4-BE49-F238E27FC236}">
                <a16:creationId xmlns:a16="http://schemas.microsoft.com/office/drawing/2014/main" id="{870B538E-BBE4-034C-A7C8-6F8A1508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669" y="2395311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marL="0" indent="0" algn="ctr">
              <a:buNone/>
            </a:pPr>
            <a:r>
              <a:rPr lang="es-ES" sz="3600" dirty="0">
                <a:solidFill>
                  <a:schemeClr val="bg1"/>
                </a:solidFill>
              </a:rPr>
              <a:t>Gran variedad de controles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A76205C-386E-404A-A5BC-D51E909A1917}"/>
              </a:ext>
            </a:extLst>
          </p:cNvPr>
          <p:cNvSpPr txBox="1">
            <a:spLocks/>
          </p:cNvSpPr>
          <p:nvPr/>
        </p:nvSpPr>
        <p:spPr>
          <a:xfrm>
            <a:off x="2777670" y="3365766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Posibilidad de usar </a:t>
            </a:r>
            <a:r>
              <a:rPr lang="es-ES" sz="3600" dirty="0" err="1">
                <a:solidFill>
                  <a:schemeClr val="bg1"/>
                </a:solidFill>
              </a:rPr>
              <a:t>Blazor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9" name="Rectángulo redondeado 7">
            <a:extLst>
              <a:ext uri="{FF2B5EF4-FFF2-40B4-BE49-F238E27FC236}">
                <a16:creationId xmlns:a16="http://schemas.microsoft.com/office/drawing/2014/main" id="{F183D205-DE29-724B-97AB-CB5280772D20}"/>
              </a:ext>
            </a:extLst>
          </p:cNvPr>
          <p:cNvSpPr txBox="1">
            <a:spLocks/>
          </p:cNvSpPr>
          <p:nvPr/>
        </p:nvSpPr>
        <p:spPr>
          <a:xfrm>
            <a:off x="2777670" y="4330626"/>
            <a:ext cx="8512629" cy="743404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 err="1">
                <a:solidFill>
                  <a:schemeClr val="bg1"/>
                </a:solidFill>
              </a:rPr>
              <a:t>Plugins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D5504B4-4720-EE4B-8242-60AA35C8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0" y="2133600"/>
            <a:ext cx="3217746" cy="32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285</Words>
  <Application>Microsoft Macintosh PowerPoint</Application>
  <PresentationFormat>Widescreen</PresentationFormat>
  <Paragraphs>72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Consolas</vt:lpstr>
      <vt:lpstr>Open Sans</vt:lpstr>
      <vt:lpstr>1_Office Theme</vt:lpstr>
      <vt:lpstr>3_Office Theme</vt:lpstr>
      <vt:lpstr>2_Office Theme</vt:lpstr>
      <vt:lpstr>PowerPoint Presentation</vt:lpstr>
      <vt:lpstr>Introducción a MAUI</vt:lpstr>
      <vt:lpstr>PowerPoint Presentation</vt:lpstr>
      <vt:lpstr>Requisitos</vt:lpstr>
      <vt:lpstr>Novedades</vt:lpstr>
      <vt:lpstr>Aumentando nuestra productividad</vt:lpstr>
      <vt:lpstr>Handlers vs Renderers</vt:lpstr>
      <vt:lpstr>Demo</vt:lpstr>
      <vt:lpstr>Buen panorama para empezar</vt:lpstr>
      <vt:lpstr>Migrando desde Xamarin</vt:lpstr>
      <vt:lpstr>Preguntas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Jorge Diego Crespo</cp:lastModifiedBy>
  <cp:revision>252</cp:revision>
  <dcterms:created xsi:type="dcterms:W3CDTF">2020-08-18T20:47:27Z</dcterms:created>
  <dcterms:modified xsi:type="dcterms:W3CDTF">2022-01-22T14:58:24Z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